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7"/>
  </p:notesMasterIdLst>
  <p:sldIdLst>
    <p:sldId id="268" r:id="rId2"/>
    <p:sldId id="466" r:id="rId3"/>
    <p:sldId id="570" r:id="rId4"/>
    <p:sldId id="493" r:id="rId5"/>
    <p:sldId id="557" r:id="rId6"/>
    <p:sldId id="542" r:id="rId7"/>
    <p:sldId id="569" r:id="rId8"/>
    <p:sldId id="543" r:id="rId9"/>
    <p:sldId id="544" r:id="rId10"/>
    <p:sldId id="549" r:id="rId11"/>
    <p:sldId id="545" r:id="rId12"/>
    <p:sldId id="546" r:id="rId13"/>
    <p:sldId id="547" r:id="rId14"/>
    <p:sldId id="548" r:id="rId15"/>
    <p:sldId id="568" r:id="rId16"/>
    <p:sldId id="566" r:id="rId17"/>
    <p:sldId id="567" r:id="rId18"/>
    <p:sldId id="550" r:id="rId19"/>
    <p:sldId id="551" r:id="rId20"/>
    <p:sldId id="552" r:id="rId21"/>
    <p:sldId id="553" r:id="rId22"/>
    <p:sldId id="554" r:id="rId23"/>
    <p:sldId id="571" r:id="rId24"/>
    <p:sldId id="572" r:id="rId25"/>
    <p:sldId id="556" r:id="rId26"/>
    <p:sldId id="559" r:id="rId27"/>
    <p:sldId id="558" r:id="rId28"/>
    <p:sldId id="504" r:id="rId29"/>
    <p:sldId id="560" r:id="rId30"/>
    <p:sldId id="561" r:id="rId31"/>
    <p:sldId id="562" r:id="rId32"/>
    <p:sldId id="563" r:id="rId33"/>
    <p:sldId id="564" r:id="rId34"/>
    <p:sldId id="573" r:id="rId35"/>
    <p:sldId id="565" r:id="rId36"/>
  </p:sldIdLst>
  <p:sldSz cx="9144000" cy="6858000" type="screen4x3"/>
  <p:notesSz cx="6858000" cy="9144000"/>
  <p:defaultTextStyle>
    <a:defPPr>
      <a:defRPr lang="en-US"/>
    </a:defPPr>
    <a:lvl1pPr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4572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120">
          <p15:clr>
            <a:srgbClr val="A4A3A4"/>
          </p15:clr>
        </p15:guide>
        <p15:guide id="2" pos="2882">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erkun yang" initials="ey" lastIdx="1" clrIdx="0"/>
  <p:cmAuthor id="2" name="Minjing Dong" initials="MD" lastIdx="1" clrIdx="1">
    <p:extLst>
      <p:ext uri="{19B8F6BF-5375-455C-9EA6-DF929625EA0E}">
        <p15:presenceInfo xmlns:p15="http://schemas.microsoft.com/office/powerpoint/2012/main" userId="S::mdon0736@uni.sydney.edu.au::c6215dc0-00f1-43aa-b7ec-66ad357f3ae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4626"/>
    <a:srgbClr val="0432FF"/>
    <a:srgbClr val="FC2100"/>
    <a:srgbClr val="0322FF"/>
    <a:srgbClr val="56C1FF"/>
    <a:srgbClr val="FFFC66"/>
    <a:srgbClr val="B28243"/>
    <a:srgbClr val="49A430"/>
    <a:srgbClr val="424242"/>
    <a:srgbClr val="0148A4"/>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6E01F94-1703-C04B-8417-045AE0E169D0}" v="142" dt="2022-06-30T00:49:28.989"/>
    <p1510:client id="{AA2C8F08-1BE1-4C54-F9C0-28E4D771D061}" v="599" dt="2022-06-30T07:30:36.00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118" autoAdjust="0"/>
    <p:restoredTop sz="72581"/>
  </p:normalViewPr>
  <p:slideViewPr>
    <p:cSldViewPr snapToGrid="0">
      <p:cViewPr varScale="1">
        <p:scale>
          <a:sx n="80" d="100"/>
          <a:sy n="80" d="100"/>
        </p:scale>
        <p:origin x="1792" y="176"/>
      </p:cViewPr>
      <p:guideLst>
        <p:guide orient="horz" pos="2120"/>
        <p:guide pos="2882"/>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microsoft.com/office/2015/10/relationships/revisionInfo" Target="revisionInfo.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8AA49E7-B880-4960-BC11-716B75930846}" type="datetimeFigureOut">
              <a:rPr lang="zh-CN" altLang="en-US" smtClean="0"/>
              <a:t>2022/10/18</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7C92B96-261C-4AA8-97EE-BFE28BA0364B}" type="slidenum">
              <a:rPr lang="zh-CN" altLang="en-US" smtClean="0"/>
              <a:t>‹#›</a:t>
            </a:fld>
            <a:endParaRPr lang="zh-CN" altLang="en-US"/>
          </a:p>
        </p:txBody>
      </p:sp>
    </p:spTree>
    <p:extLst>
      <p:ext uri="{BB962C8B-B14F-4D97-AF65-F5344CB8AC3E}">
        <p14:creationId xmlns:p14="http://schemas.microsoft.com/office/powerpoint/2010/main" val="27713316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7C92B96-261C-4AA8-97EE-BFE28BA0364B}" type="slidenum">
              <a:rPr lang="zh-CN" altLang="en-US" smtClean="0"/>
              <a:t>1</a:t>
            </a:fld>
            <a:endParaRPr lang="zh-CN" altLang="en-US"/>
          </a:p>
        </p:txBody>
      </p:sp>
    </p:spTree>
    <p:extLst>
      <p:ext uri="{BB962C8B-B14F-4D97-AF65-F5344CB8AC3E}">
        <p14:creationId xmlns:p14="http://schemas.microsoft.com/office/powerpoint/2010/main" val="20151101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1" dirty="0">
                <a:latin typeface="Times New Roman" charset="0"/>
                <a:cs typeface="Times New Roman" charset="0"/>
              </a:rPr>
              <a:t>Accountant: Different methods to compute privacy cost.  </a:t>
            </a:r>
            <a:r>
              <a:rPr lang="en-CN" b="0" i="0" u="none" strike="noStrike" dirty="0">
                <a:solidFill>
                  <a:srgbClr val="BDC1C6"/>
                </a:solidFill>
                <a:effectLst/>
                <a:latin typeface="arial" panose="020B0604020202020204" pitchFamily="34" charset="0"/>
              </a:rPr>
              <a:t>Different types of DP</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N" b="0" i="0" u="none" strike="noStrike" dirty="0">
              <a:solidFill>
                <a:srgbClr val="BDC1C6"/>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BDC1C6"/>
                </a:solidFill>
                <a:effectLst/>
                <a:latin typeface="arial" panose="020B0604020202020204" pitchFamily="34" charset="0"/>
              </a:rPr>
              <a:t>R\'</a:t>
            </a:r>
            <a:r>
              <a:rPr lang="en-US" b="0" i="0" u="none" strike="noStrike" dirty="0" err="1">
                <a:solidFill>
                  <a:srgbClr val="BDC1C6"/>
                </a:solidFill>
                <a:effectLst/>
                <a:latin typeface="arial" panose="020B0604020202020204" pitchFamily="34" charset="0"/>
              </a:rPr>
              <a:t>enyi</a:t>
            </a:r>
            <a:r>
              <a:rPr lang="en-US" b="0" i="0" u="none" strike="noStrike" dirty="0">
                <a:solidFill>
                  <a:srgbClr val="BDC1C6"/>
                </a:solidFill>
                <a:effectLst/>
                <a:latin typeface="arial" panose="020B0604020202020204" pitchFamily="34" charset="0"/>
              </a:rPr>
              <a:t> differential privacy (</a:t>
            </a:r>
            <a:r>
              <a:rPr lang="en-US" b="1" i="0" u="none" strike="noStrike" dirty="0">
                <a:solidFill>
                  <a:srgbClr val="BCC0C3"/>
                </a:solidFill>
                <a:effectLst/>
                <a:latin typeface="arial" panose="020B0604020202020204" pitchFamily="34" charset="0"/>
              </a:rPr>
              <a:t>RDP</a:t>
            </a:r>
            <a:r>
              <a:rPr lang="en-US" b="0" i="0" u="none" strike="noStrike" dirty="0">
                <a:solidFill>
                  <a:srgbClr val="BDC1C6"/>
                </a:solidFill>
                <a:effectLst/>
                <a:latin typeface="arial" panose="020B0604020202020204" pitchFamily="34" charset="0"/>
              </a:rPr>
              <a:t>) </a:t>
            </a:r>
            <a:r>
              <a:rPr lang="en-CN" b="0" i="0" u="none" strike="noStrike" dirty="0">
                <a:solidFill>
                  <a:srgbClr val="BDC1C6"/>
                </a:solidFill>
                <a:effectLst/>
                <a:latin typeface="arial" panose="020B0604020202020204" pitchFamily="34" charset="0"/>
              </a:rPr>
              <a:t> </a:t>
            </a:r>
          </a:p>
          <a:p>
            <a:endParaRPr lang="en-US" b="0" i="0" u="none" strike="noStrike" dirty="0">
              <a:solidFill>
                <a:srgbClr val="292929"/>
              </a:solidFill>
              <a:effectLst/>
              <a:latin typeface="source-serif-pro"/>
            </a:endParaRPr>
          </a:p>
          <a:p>
            <a:endParaRPr lang="en-US" b="0" i="0" u="none" strike="noStrike" dirty="0">
              <a:solidFill>
                <a:srgbClr val="292929"/>
              </a:solidFill>
              <a:effectLst/>
              <a:latin typeface="source-serif-pro"/>
            </a:endParaRPr>
          </a:p>
          <a:p>
            <a:r>
              <a:rPr lang="en-US" b="0" i="0" u="none" strike="noStrike" dirty="0">
                <a:solidFill>
                  <a:srgbClr val="292929"/>
                </a:solidFill>
                <a:effectLst/>
                <a:latin typeface="source-serif-pro"/>
              </a:rPr>
              <a:t>We can think of each query as a privacy ‘expense’ which incurs an incremental privacy loss. The strategy of using budgets, expenses and losses is fittingly known as </a:t>
            </a:r>
            <a:r>
              <a:rPr lang="en-US" b="0" i="1" u="none" strike="noStrike" dirty="0">
                <a:solidFill>
                  <a:srgbClr val="292929"/>
                </a:solidFill>
                <a:effectLst/>
                <a:latin typeface="source-serif-pro"/>
              </a:rPr>
              <a:t>privacy accounting</a:t>
            </a:r>
            <a:r>
              <a:rPr lang="en-US" b="0" i="0" u="none" strike="noStrike" dirty="0">
                <a:solidFill>
                  <a:srgbClr val="292929"/>
                </a:solidFill>
                <a:effectLst/>
                <a:latin typeface="source-serif-pro"/>
              </a:rPr>
              <a:t> [11].</a:t>
            </a:r>
          </a:p>
          <a:p>
            <a:endParaRPr lang="en-CN" b="0" i="0" u="none" strike="noStrike" dirty="0">
              <a:solidFill>
                <a:srgbClr val="BDC1C6"/>
              </a:solidFill>
              <a:effectLst/>
              <a:latin typeface="arial" panose="020B0604020202020204" pitchFamily="34" charset="0"/>
            </a:endParaRPr>
          </a:p>
          <a:p>
            <a:r>
              <a:rPr lang="en-US" altLang="zh-CN" sz="1200" b="1" dirty="0">
                <a:latin typeface="Times New Roman" charset="0"/>
                <a:cs typeface="Times New Roman" charset="0"/>
              </a:rPr>
              <a:t>Accountant: </a:t>
            </a:r>
            <a:r>
              <a:rPr lang="en-CN" b="0" i="0" u="none" strike="noStrike" dirty="0">
                <a:solidFill>
                  <a:srgbClr val="BDC1C6"/>
                </a:solidFill>
                <a:effectLst/>
                <a:latin typeface="arial" panose="020B0604020202020204" pitchFamily="34" charset="0"/>
              </a:rPr>
              <a:t>Different types of DP</a:t>
            </a:r>
          </a:p>
          <a:p>
            <a:endParaRPr lang="en-CN" b="0" i="0" u="none" strike="noStrike" dirty="0">
              <a:solidFill>
                <a:srgbClr val="BDC1C6"/>
              </a:solidFill>
              <a:effectLst/>
              <a:latin typeface="arial" panose="020B0604020202020204" pitchFamily="34" charset="0"/>
            </a:endParaRPr>
          </a:p>
          <a:p>
            <a:r>
              <a:rPr lang="en-US" b="0" i="0" u="none" strike="noStrike" dirty="0">
                <a:solidFill>
                  <a:srgbClr val="3E4349"/>
                </a:solidFill>
                <a:effectLst/>
                <a:latin typeface="Montserrat" panose="020F0502020204030204" pitchFamily="34" charset="0"/>
              </a:rPr>
              <a:t>Return privacy budget (epsilon) expended so far.</a:t>
            </a:r>
            <a:endParaRPr lang="en-CN" b="0" i="0" u="none" strike="noStrike" dirty="0">
              <a:solidFill>
                <a:srgbClr val="BDC1C6"/>
              </a:solidFill>
              <a:effectLst/>
              <a:latin typeface="arial" panose="020B0604020202020204" pitchFamily="34" charset="0"/>
            </a:endParaRPr>
          </a:p>
          <a:p>
            <a:endParaRPr lang="en-CN" dirty="0"/>
          </a:p>
        </p:txBody>
      </p:sp>
      <p:sp>
        <p:nvSpPr>
          <p:cNvPr id="4" name="Slide Number Placeholder 3"/>
          <p:cNvSpPr>
            <a:spLocks noGrp="1"/>
          </p:cNvSpPr>
          <p:nvPr>
            <p:ph type="sldNum" sz="quarter" idx="5"/>
          </p:nvPr>
        </p:nvSpPr>
        <p:spPr/>
        <p:txBody>
          <a:bodyPr/>
          <a:lstStyle/>
          <a:p>
            <a:fld id="{57C92B96-261C-4AA8-97EE-BFE28BA0364B}" type="slidenum">
              <a:rPr lang="zh-CN" altLang="en-US" smtClean="0"/>
              <a:t>8</a:t>
            </a:fld>
            <a:endParaRPr lang="zh-CN" altLang="en-US"/>
          </a:p>
        </p:txBody>
      </p:sp>
    </p:spTree>
    <p:extLst>
      <p:ext uri="{BB962C8B-B14F-4D97-AF65-F5344CB8AC3E}">
        <p14:creationId xmlns:p14="http://schemas.microsoft.com/office/powerpoint/2010/main" val="22830272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1200" b="1" dirty="0">
                <a:latin typeface="Times New Roman" charset="0"/>
                <a:cs typeface="Times New Roman" charset="0"/>
              </a:rPr>
              <a:t>per-sample</a:t>
            </a:r>
            <a:r>
              <a:rPr lang="en-US" altLang="zh-CN" sz="1200" dirty="0">
                <a:latin typeface="Times New Roman" charset="0"/>
                <a:cs typeface="Times New Roman" charset="0"/>
              </a:rPr>
              <a:t> </a:t>
            </a:r>
            <a:r>
              <a:rPr lang="en-US" altLang="zh-CN" sz="1200" b="1" dirty="0">
                <a:latin typeface="Times New Roman" charset="0"/>
                <a:cs typeface="Times New Roman" charset="0"/>
              </a:rPr>
              <a:t>gradient clipping</a:t>
            </a:r>
            <a:endParaRPr lang="en-CN" dirty="0"/>
          </a:p>
        </p:txBody>
      </p:sp>
      <p:sp>
        <p:nvSpPr>
          <p:cNvPr id="4" name="Slide Number Placeholder 3"/>
          <p:cNvSpPr>
            <a:spLocks noGrp="1"/>
          </p:cNvSpPr>
          <p:nvPr>
            <p:ph type="sldNum" sz="quarter" idx="5"/>
          </p:nvPr>
        </p:nvSpPr>
        <p:spPr/>
        <p:txBody>
          <a:bodyPr/>
          <a:lstStyle/>
          <a:p>
            <a:fld id="{57C92B96-261C-4AA8-97EE-BFE28BA0364B}" type="slidenum">
              <a:rPr lang="zh-CN" altLang="en-US" smtClean="0"/>
              <a:t>11</a:t>
            </a:fld>
            <a:endParaRPr lang="zh-CN" altLang="en-US"/>
          </a:p>
        </p:txBody>
      </p:sp>
    </p:spTree>
    <p:extLst>
      <p:ext uri="{BB962C8B-B14F-4D97-AF65-F5344CB8AC3E}">
        <p14:creationId xmlns:p14="http://schemas.microsoft.com/office/powerpoint/2010/main" val="5753834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a:t>
            </a:r>
            <a:r>
              <a:rPr lang="en-CN" dirty="0"/>
              <a:t>ccountant.get_epsilion</a:t>
            </a:r>
          </a:p>
          <a:p>
            <a:endParaRPr lang="en-CN" dirty="0"/>
          </a:p>
        </p:txBody>
      </p:sp>
      <p:sp>
        <p:nvSpPr>
          <p:cNvPr id="4" name="Slide Number Placeholder 3"/>
          <p:cNvSpPr>
            <a:spLocks noGrp="1"/>
          </p:cNvSpPr>
          <p:nvPr>
            <p:ph type="sldNum" sz="quarter" idx="5"/>
          </p:nvPr>
        </p:nvSpPr>
        <p:spPr/>
        <p:txBody>
          <a:bodyPr/>
          <a:lstStyle/>
          <a:p>
            <a:fld id="{57C92B96-261C-4AA8-97EE-BFE28BA0364B}" type="slidenum">
              <a:rPr lang="zh-CN" altLang="en-US" smtClean="0"/>
              <a:t>20</a:t>
            </a:fld>
            <a:endParaRPr lang="zh-CN" altLang="en-US"/>
          </a:p>
        </p:txBody>
      </p:sp>
    </p:spTree>
    <p:extLst>
      <p:ext uri="{BB962C8B-B14F-4D97-AF65-F5344CB8AC3E}">
        <p14:creationId xmlns:p14="http://schemas.microsoft.com/office/powerpoint/2010/main" val="24538634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t>
            </a:r>
            <a:r>
              <a:rPr lang="en-CN" dirty="0"/>
              <a:t>ove to colab</a:t>
            </a:r>
          </a:p>
        </p:txBody>
      </p:sp>
      <p:sp>
        <p:nvSpPr>
          <p:cNvPr id="4" name="Slide Number Placeholder 3"/>
          <p:cNvSpPr>
            <a:spLocks noGrp="1"/>
          </p:cNvSpPr>
          <p:nvPr>
            <p:ph type="sldNum" sz="quarter" idx="5"/>
          </p:nvPr>
        </p:nvSpPr>
        <p:spPr/>
        <p:txBody>
          <a:bodyPr/>
          <a:lstStyle/>
          <a:p>
            <a:fld id="{57C92B96-261C-4AA8-97EE-BFE28BA0364B}" type="slidenum">
              <a:rPr lang="zh-CN" altLang="en-US" smtClean="0"/>
              <a:t>21</a:t>
            </a:fld>
            <a:endParaRPr lang="zh-CN" altLang="en-US"/>
          </a:p>
        </p:txBody>
      </p:sp>
    </p:spTree>
    <p:extLst>
      <p:ext uri="{BB962C8B-B14F-4D97-AF65-F5344CB8AC3E}">
        <p14:creationId xmlns:p14="http://schemas.microsoft.com/office/powerpoint/2010/main" val="26364028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57C92B96-261C-4AA8-97EE-BFE28BA0364B}" type="slidenum">
              <a:rPr lang="zh-CN" altLang="en-US" smtClean="0"/>
              <a:t>23</a:t>
            </a:fld>
            <a:endParaRPr lang="zh-CN" altLang="en-US"/>
          </a:p>
        </p:txBody>
      </p:sp>
    </p:spTree>
    <p:extLst>
      <p:ext uri="{BB962C8B-B14F-4D97-AF65-F5344CB8AC3E}">
        <p14:creationId xmlns:p14="http://schemas.microsoft.com/office/powerpoint/2010/main" val="19204729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57C92B96-261C-4AA8-97EE-BFE28BA0364B}" type="slidenum">
              <a:rPr lang="zh-CN" altLang="en-US" smtClean="0"/>
              <a:t>35</a:t>
            </a:fld>
            <a:endParaRPr lang="zh-CN" altLang="en-US"/>
          </a:p>
        </p:txBody>
      </p:sp>
    </p:spTree>
    <p:extLst>
      <p:ext uri="{BB962C8B-B14F-4D97-AF65-F5344CB8AC3E}">
        <p14:creationId xmlns:p14="http://schemas.microsoft.com/office/powerpoint/2010/main" val="307795865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 Id="rId5" Type="http://schemas.openxmlformats.org/officeDocument/2006/relationships/image" Target="../media/image4.jpeg"/><Relationship Id="rId4" Type="http://schemas.openxmlformats.org/officeDocument/2006/relationships/image" Target="../media/image3.jpe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 Red option 1 (add own image)">
    <p:spTree>
      <p:nvGrpSpPr>
        <p:cNvPr id="1" name=""/>
        <p:cNvGrpSpPr/>
        <p:nvPr/>
      </p:nvGrpSpPr>
      <p:grpSpPr>
        <a:xfrm>
          <a:off x="0" y="0"/>
          <a:ext cx="0" cy="0"/>
          <a:chOff x="0" y="0"/>
          <a:chExt cx="0" cy="0"/>
        </a:xfrm>
      </p:grpSpPr>
      <p:pic>
        <p:nvPicPr>
          <p:cNvPr id="10" name="Picture 9" descr="PPT Template background file_Red.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4" name="Picture Placeholder 13"/>
          <p:cNvSpPr>
            <a:spLocks noGrp="1"/>
          </p:cNvSpPr>
          <p:nvPr>
            <p:ph type="pic" sz="quarter" idx="12"/>
          </p:nvPr>
        </p:nvSpPr>
        <p:spPr>
          <a:xfrm>
            <a:off x="4587875" y="0"/>
            <a:ext cx="4556125" cy="6858000"/>
          </a:xfrm>
          <a:solidFill>
            <a:schemeClr val="bg1">
              <a:lumMod val="85000"/>
            </a:schemeClr>
          </a:solidFill>
        </p:spPr>
        <p:txBody>
          <a:bodyPr anchor="ctr" anchorCtr="0"/>
          <a:lstStyle>
            <a:lvl1pPr marL="0" indent="0" algn="ctr">
              <a:buNone/>
              <a:defRPr/>
            </a:lvl1pPr>
          </a:lstStyle>
          <a:p>
            <a:pPr lvl="0"/>
            <a:r>
              <a:rPr lang="zh-CN" altLang="en-US" noProof="0"/>
              <a:t>单击图标添加图片</a:t>
            </a:r>
            <a:endParaRPr lang="en-US" noProof="0"/>
          </a:p>
        </p:txBody>
      </p:sp>
      <p:sp>
        <p:nvSpPr>
          <p:cNvPr id="7" name="Title 8"/>
          <p:cNvSpPr>
            <a:spLocks noGrp="1"/>
          </p:cNvSpPr>
          <p:nvPr>
            <p:ph type="title"/>
          </p:nvPr>
        </p:nvSpPr>
        <p:spPr>
          <a:xfrm>
            <a:off x="381884" y="1797599"/>
            <a:ext cx="3948874" cy="1322972"/>
          </a:xfrm>
        </p:spPr>
        <p:txBody>
          <a:bodyPr anchor="t"/>
          <a:lstStyle>
            <a:lvl1pPr>
              <a:defRPr sz="2800">
                <a:solidFill>
                  <a:schemeClr val="bg1"/>
                </a:solidFill>
              </a:defRPr>
            </a:lvl1pPr>
          </a:lstStyle>
          <a:p>
            <a:r>
              <a:rPr lang="zh-CN" altLang="en-US"/>
              <a:t>单击此处编辑母版标题样式</a:t>
            </a:r>
            <a:endParaRPr lang="en-US"/>
          </a:p>
        </p:txBody>
      </p:sp>
      <p:sp>
        <p:nvSpPr>
          <p:cNvPr id="8" name="Text Placeholder 4"/>
          <p:cNvSpPr>
            <a:spLocks noGrp="1"/>
          </p:cNvSpPr>
          <p:nvPr>
            <p:ph type="body" sz="quarter" idx="11"/>
          </p:nvPr>
        </p:nvSpPr>
        <p:spPr>
          <a:xfrm>
            <a:off x="366941" y="3360968"/>
            <a:ext cx="3963817" cy="852488"/>
          </a:xfrm>
        </p:spPr>
        <p:txBody>
          <a:bodyPr>
            <a:noAutofit/>
          </a:bodyPr>
          <a:lstStyle>
            <a:lvl1pPr marL="0" indent="0">
              <a:lnSpc>
                <a:spcPct val="90000"/>
              </a:lnSpc>
              <a:buNone/>
              <a:defRPr sz="1600"/>
            </a:lvl1pPr>
            <a:lvl2pPr marL="457200" indent="0">
              <a:buNone/>
              <a:defRPr sz="1600"/>
            </a:lvl2pPr>
            <a:lvl3pPr marL="914400" indent="0">
              <a:buNone/>
              <a:defRPr sz="1600"/>
            </a:lvl3pPr>
            <a:lvl4pPr marL="1371600" indent="0">
              <a:buNone/>
              <a:defRPr/>
            </a:lvl4pPr>
            <a:lvl5pPr marL="1828800" indent="0">
              <a:buNone/>
              <a:defRPr/>
            </a:lvl5pPr>
          </a:lstStyle>
          <a:p>
            <a:pPr lvl="0"/>
            <a:r>
              <a:rPr lang="zh-CN" altLang="en-US"/>
              <a:t>编辑母版文本样式</a:t>
            </a:r>
          </a:p>
          <a:p>
            <a:pPr lvl="1"/>
            <a:r>
              <a:rPr lang="zh-CN" altLang="en-US"/>
              <a:t>第二级</a:t>
            </a:r>
          </a:p>
          <a:p>
            <a:pPr lvl="2"/>
            <a:r>
              <a:rPr lang="zh-CN" altLang="en-US"/>
              <a:t>第三级</a:t>
            </a:r>
          </a:p>
        </p:txBody>
      </p:sp>
    </p:spTree>
    <p:extLst>
      <p:ext uri="{BB962C8B-B14F-4D97-AF65-F5344CB8AC3E}">
        <p14:creationId xmlns:p14="http://schemas.microsoft.com/office/powerpoint/2010/main" val="17071360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 White option 4">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6" name="Picture Placeholder 4"/>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bwMode="auto">
          <a:xfrm>
            <a:off x="4645025" y="419100"/>
            <a:ext cx="4035425" cy="60166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 name="Picture 9" descr="USY_MB1_PMS_1_Colour_Standard_Logo.png"/>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454025" y="5905500"/>
            <a:ext cx="1536700" cy="5302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 name="Title 8"/>
          <p:cNvSpPr>
            <a:spLocks noGrp="1"/>
          </p:cNvSpPr>
          <p:nvPr>
            <p:ph type="title"/>
          </p:nvPr>
        </p:nvSpPr>
        <p:spPr>
          <a:xfrm>
            <a:off x="381884" y="1797599"/>
            <a:ext cx="3948874" cy="1322972"/>
          </a:xfrm>
        </p:spPr>
        <p:txBody>
          <a:bodyPr anchor="t"/>
          <a:lstStyle>
            <a:lvl1pPr>
              <a:defRPr sz="2800">
                <a:solidFill>
                  <a:schemeClr val="accent1"/>
                </a:solidFill>
              </a:defRPr>
            </a:lvl1pPr>
          </a:lstStyle>
          <a:p>
            <a:r>
              <a:rPr lang="zh-CN" altLang="en-US"/>
              <a:t>单击此处编辑母版标题样式</a:t>
            </a:r>
            <a:endParaRPr lang="en-US"/>
          </a:p>
        </p:txBody>
      </p:sp>
      <p:sp>
        <p:nvSpPr>
          <p:cNvPr id="11" name="Text Placeholder 4"/>
          <p:cNvSpPr>
            <a:spLocks noGrp="1"/>
          </p:cNvSpPr>
          <p:nvPr>
            <p:ph type="body" sz="quarter" idx="11"/>
          </p:nvPr>
        </p:nvSpPr>
        <p:spPr>
          <a:xfrm>
            <a:off x="366941" y="3360968"/>
            <a:ext cx="3963817" cy="852488"/>
          </a:xfrm>
        </p:spPr>
        <p:txBody>
          <a:bodyPr>
            <a:noAutofit/>
          </a:bodyPr>
          <a:lstStyle>
            <a:lvl1pPr marL="0" indent="0">
              <a:lnSpc>
                <a:spcPct val="90000"/>
              </a:lnSpc>
              <a:buNone/>
              <a:defRPr sz="1600"/>
            </a:lvl1pPr>
            <a:lvl2pPr marL="457200" indent="0">
              <a:buNone/>
              <a:defRPr sz="1600"/>
            </a:lvl2pPr>
            <a:lvl3pPr marL="914400" indent="0">
              <a:buNone/>
              <a:defRPr sz="1600"/>
            </a:lvl3pPr>
            <a:lvl4pPr marL="1371600" indent="0">
              <a:buNone/>
              <a:defRPr/>
            </a:lvl4pPr>
            <a:lvl5pPr marL="1828800" indent="0">
              <a:buNone/>
              <a:defRPr/>
            </a:lvl5pPr>
          </a:lstStyle>
          <a:p>
            <a:pPr lvl="0"/>
            <a:r>
              <a:rPr lang="zh-CN" altLang="en-US"/>
              <a:t>编辑母版文本样式</a:t>
            </a:r>
          </a:p>
          <a:p>
            <a:pPr lvl="1"/>
            <a:r>
              <a:rPr lang="zh-CN" altLang="en-US"/>
              <a:t>第二级</a:t>
            </a:r>
          </a:p>
          <a:p>
            <a:pPr lvl="2"/>
            <a:r>
              <a:rPr lang="zh-CN" altLang="en-US"/>
              <a:t>第三级</a:t>
            </a:r>
          </a:p>
        </p:txBody>
      </p:sp>
    </p:spTree>
    <p:extLst>
      <p:ext uri="{BB962C8B-B14F-4D97-AF65-F5344CB8AC3E}">
        <p14:creationId xmlns:p14="http://schemas.microsoft.com/office/powerpoint/2010/main" val="29718598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 White option 5 (no image)">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6" name="Picture 7" descr="USY_MB1_PMS_1_Colour_Standard_Logo.pn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bwMode="auto">
          <a:xfrm>
            <a:off x="454025" y="5905500"/>
            <a:ext cx="1536700" cy="5302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 name="Title 8"/>
          <p:cNvSpPr>
            <a:spLocks noGrp="1"/>
          </p:cNvSpPr>
          <p:nvPr>
            <p:ph type="title"/>
          </p:nvPr>
        </p:nvSpPr>
        <p:spPr>
          <a:xfrm>
            <a:off x="381884" y="1797599"/>
            <a:ext cx="3948874" cy="1322972"/>
          </a:xfrm>
        </p:spPr>
        <p:txBody>
          <a:bodyPr anchor="t"/>
          <a:lstStyle>
            <a:lvl1pPr>
              <a:defRPr sz="2800">
                <a:solidFill>
                  <a:schemeClr val="accent1"/>
                </a:solidFill>
              </a:defRPr>
            </a:lvl1pPr>
          </a:lstStyle>
          <a:p>
            <a:r>
              <a:rPr lang="zh-CN" altLang="en-US"/>
              <a:t>单击此处编辑母版标题样式</a:t>
            </a:r>
            <a:endParaRPr lang="en-US"/>
          </a:p>
        </p:txBody>
      </p:sp>
      <p:sp>
        <p:nvSpPr>
          <p:cNvPr id="11" name="Text Placeholder 4"/>
          <p:cNvSpPr>
            <a:spLocks noGrp="1"/>
          </p:cNvSpPr>
          <p:nvPr>
            <p:ph type="body" sz="quarter" idx="11"/>
          </p:nvPr>
        </p:nvSpPr>
        <p:spPr>
          <a:xfrm>
            <a:off x="366941" y="3360968"/>
            <a:ext cx="3963817" cy="852488"/>
          </a:xfrm>
        </p:spPr>
        <p:txBody>
          <a:bodyPr>
            <a:noAutofit/>
          </a:bodyPr>
          <a:lstStyle>
            <a:lvl1pPr marL="0" indent="0">
              <a:lnSpc>
                <a:spcPct val="90000"/>
              </a:lnSpc>
              <a:buNone/>
              <a:defRPr sz="1600"/>
            </a:lvl1pPr>
            <a:lvl2pPr marL="457200" indent="0">
              <a:buNone/>
              <a:defRPr sz="1600"/>
            </a:lvl2pPr>
            <a:lvl3pPr marL="914400" indent="0">
              <a:buNone/>
              <a:defRPr sz="1600"/>
            </a:lvl3pPr>
            <a:lvl4pPr marL="1371600" indent="0">
              <a:buNone/>
              <a:defRPr/>
            </a:lvl4pPr>
            <a:lvl5pPr marL="1828800" indent="0">
              <a:buNone/>
              <a:defRPr/>
            </a:lvl5pPr>
          </a:lstStyle>
          <a:p>
            <a:pPr lvl="0"/>
            <a:r>
              <a:rPr lang="zh-CN" altLang="en-US"/>
              <a:t>编辑母版文本样式</a:t>
            </a:r>
          </a:p>
          <a:p>
            <a:pPr lvl="1"/>
            <a:r>
              <a:rPr lang="zh-CN" altLang="en-US"/>
              <a:t>第二级</a:t>
            </a:r>
          </a:p>
          <a:p>
            <a:pPr lvl="2"/>
            <a:r>
              <a:rPr lang="zh-CN" altLang="en-US"/>
              <a:t>第三级</a:t>
            </a:r>
          </a:p>
        </p:txBody>
      </p:sp>
    </p:spTree>
    <p:extLst>
      <p:ext uri="{BB962C8B-B14F-4D97-AF65-F5344CB8AC3E}">
        <p14:creationId xmlns:p14="http://schemas.microsoft.com/office/powerpoint/2010/main" val="19699088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zh-CN" altLang="en-US"/>
              <a:t>单击此处编辑母版标题样式</a:t>
            </a:r>
            <a:endParaRPr lang="en-US"/>
          </a:p>
        </p:txBody>
      </p:sp>
      <p:sp>
        <p:nvSpPr>
          <p:cNvPr id="3" name="Content Placeholder 2"/>
          <p:cNvSpPr>
            <a:spLocks noGrp="1"/>
          </p:cNvSpPr>
          <p:nvPr>
            <p:ph idx="1"/>
          </p:nvPr>
        </p:nvSpPr>
        <p:spPr/>
        <p:txBody>
          <a:bodyPr/>
          <a:lstStyle>
            <a:lvl1pPr>
              <a:lnSpc>
                <a:spcPct val="90000"/>
              </a:lnSpc>
              <a:defRPr/>
            </a:lvl1pPr>
            <a:lvl2pPr marL="742950" indent="-285750">
              <a:lnSpc>
                <a:spcPct val="90000"/>
              </a:lnSpc>
              <a:buFont typeface="Lucida Grande"/>
              <a:buChar char="–"/>
              <a:defRPr/>
            </a:lvl2pPr>
            <a:lvl3pPr>
              <a:lnSpc>
                <a:spcPct val="90000"/>
              </a:lnSpc>
              <a:defRPr/>
            </a:lvl3pPr>
          </a:lstStyle>
          <a:p>
            <a:pPr lvl="0"/>
            <a:r>
              <a:rPr lang="zh-CN" altLang="en-US"/>
              <a:t>编辑母版文本样式</a:t>
            </a:r>
          </a:p>
          <a:p>
            <a:pPr lvl="1"/>
            <a:r>
              <a:rPr lang="zh-CN" altLang="en-US"/>
              <a:t>第二级</a:t>
            </a:r>
          </a:p>
          <a:p>
            <a:pPr lvl="2"/>
            <a:r>
              <a:rPr lang="zh-CN" altLang="en-US"/>
              <a:t>第三级</a:t>
            </a:r>
          </a:p>
        </p:txBody>
      </p:sp>
    </p:spTree>
    <p:extLst>
      <p:ext uri="{BB962C8B-B14F-4D97-AF65-F5344CB8AC3E}">
        <p14:creationId xmlns:p14="http://schemas.microsoft.com/office/powerpoint/2010/main" val="357858372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Title and Two Content ">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zh-CN" altLang="en-US"/>
              <a:t>单击此处编辑母版标题样式</a:t>
            </a:r>
            <a:endParaRPr lang="en-US"/>
          </a:p>
        </p:txBody>
      </p:sp>
      <p:sp>
        <p:nvSpPr>
          <p:cNvPr id="3" name="Content Placeholder 2"/>
          <p:cNvSpPr>
            <a:spLocks noGrp="1"/>
          </p:cNvSpPr>
          <p:nvPr>
            <p:ph sz="half" idx="1"/>
          </p:nvPr>
        </p:nvSpPr>
        <p:spPr>
          <a:xfrm>
            <a:off x="457200" y="1359925"/>
            <a:ext cx="4038600" cy="4525963"/>
          </a:xfrm>
        </p:spPr>
        <p:txBody>
          <a:bodyPr>
            <a:normAutofit/>
          </a:bodyPr>
          <a:lstStyle>
            <a:lvl1pPr>
              <a:defRPr sz="2400"/>
            </a:lvl1pPr>
            <a:lvl2pPr>
              <a:defRPr sz="2400"/>
            </a:lvl2pPr>
            <a:lvl3pPr>
              <a:defRPr sz="2400"/>
            </a:lvl3pPr>
            <a:lvl4pPr>
              <a:defRPr sz="2000"/>
            </a:lvl4pPr>
            <a:lvl5pPr>
              <a:defRPr sz="2000"/>
            </a:lvl5pPr>
            <a:lvl6pPr>
              <a:defRPr sz="1800"/>
            </a:lvl6pPr>
            <a:lvl7pPr>
              <a:defRPr sz="1800"/>
            </a:lvl7pPr>
            <a:lvl8pPr>
              <a:defRPr sz="1800"/>
            </a:lvl8pPr>
            <a:lvl9pPr>
              <a:defRPr sz="1800"/>
            </a:lvl9pPr>
          </a:lstStyle>
          <a:p>
            <a:pPr lvl="0"/>
            <a:r>
              <a:rPr lang="zh-CN" altLang="en-US"/>
              <a:t>编辑母版文本样式</a:t>
            </a:r>
          </a:p>
          <a:p>
            <a:pPr lvl="1"/>
            <a:r>
              <a:rPr lang="zh-CN" altLang="en-US"/>
              <a:t>第二级</a:t>
            </a:r>
          </a:p>
          <a:p>
            <a:pPr lvl="2"/>
            <a:r>
              <a:rPr lang="zh-CN" altLang="en-US"/>
              <a:t>第三级</a:t>
            </a:r>
          </a:p>
        </p:txBody>
      </p:sp>
      <p:sp>
        <p:nvSpPr>
          <p:cNvPr id="4" name="Content Placeholder 3"/>
          <p:cNvSpPr>
            <a:spLocks noGrp="1"/>
          </p:cNvSpPr>
          <p:nvPr>
            <p:ph sz="half" idx="2"/>
          </p:nvPr>
        </p:nvSpPr>
        <p:spPr>
          <a:xfrm>
            <a:off x="4648200" y="1359925"/>
            <a:ext cx="4038600" cy="4525963"/>
          </a:xfrm>
        </p:spPr>
        <p:txBody>
          <a:bodyPr>
            <a:normAutofit/>
          </a:bodyPr>
          <a:lstStyle>
            <a:lvl1pPr>
              <a:defRPr sz="2400"/>
            </a:lvl1pPr>
            <a:lvl2pPr>
              <a:defRPr sz="2400"/>
            </a:lvl2pPr>
            <a:lvl3pPr>
              <a:defRPr sz="2400"/>
            </a:lvl3pPr>
            <a:lvl4pPr>
              <a:defRPr sz="2000"/>
            </a:lvl4pPr>
            <a:lvl5pPr>
              <a:defRPr sz="2000"/>
            </a:lvl5pPr>
            <a:lvl6pPr>
              <a:defRPr sz="1800"/>
            </a:lvl6pPr>
            <a:lvl7pPr>
              <a:defRPr sz="1800"/>
            </a:lvl7pPr>
            <a:lvl8pPr>
              <a:defRPr sz="1800"/>
            </a:lvl8pPr>
            <a:lvl9pPr>
              <a:defRPr sz="1800"/>
            </a:lvl9pPr>
          </a:lstStyle>
          <a:p>
            <a:pPr lvl="0"/>
            <a:r>
              <a:rPr lang="zh-CN" altLang="en-US"/>
              <a:t>编辑母版文本样式</a:t>
            </a:r>
          </a:p>
          <a:p>
            <a:pPr lvl="1"/>
            <a:r>
              <a:rPr lang="zh-CN" altLang="en-US"/>
              <a:t>第二级</a:t>
            </a:r>
          </a:p>
          <a:p>
            <a:pPr lvl="2"/>
            <a:r>
              <a:rPr lang="zh-CN" altLang="en-US"/>
              <a:t>第三级</a:t>
            </a:r>
          </a:p>
        </p:txBody>
      </p:sp>
    </p:spTree>
    <p:extLst>
      <p:ext uri="{BB962C8B-B14F-4D97-AF65-F5344CB8AC3E}">
        <p14:creationId xmlns:p14="http://schemas.microsoft.com/office/powerpoint/2010/main" val="85186515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Content and Image">
    <p:spTree>
      <p:nvGrpSpPr>
        <p:cNvPr id="1" name=""/>
        <p:cNvGrpSpPr/>
        <p:nvPr/>
      </p:nvGrpSpPr>
      <p:grpSpPr>
        <a:xfrm>
          <a:off x="0" y="0"/>
          <a:ext cx="0" cy="0"/>
          <a:chOff x="0" y="0"/>
          <a:chExt cx="0" cy="0"/>
        </a:xfrm>
      </p:grpSpPr>
      <p:sp>
        <p:nvSpPr>
          <p:cNvPr id="9" name="Text Placeholder 7"/>
          <p:cNvSpPr>
            <a:spLocks noGrp="1"/>
          </p:cNvSpPr>
          <p:nvPr>
            <p:ph type="body" sz="quarter" idx="12"/>
          </p:nvPr>
        </p:nvSpPr>
        <p:spPr>
          <a:xfrm>
            <a:off x="457200" y="5491163"/>
            <a:ext cx="4038600" cy="537602"/>
          </a:xfrm>
        </p:spPr>
        <p:txBody>
          <a:bodyPr lIns="0" tIns="72000" rIns="72000">
            <a:noAutofit/>
          </a:bodyPr>
          <a:lstStyle>
            <a:lvl1pPr marL="0" marR="0" indent="0" algn="l" defTabSz="457200" rtl="0" eaLnBrk="1" fontAlgn="auto" latinLnBrk="0" hangingPunct="1">
              <a:lnSpc>
                <a:spcPct val="100000"/>
              </a:lnSpc>
              <a:spcBef>
                <a:spcPct val="20000"/>
              </a:spcBef>
              <a:spcAft>
                <a:spcPts val="0"/>
              </a:spcAft>
              <a:buClrTx/>
              <a:buSzTx/>
              <a:buFont typeface="Lucida Grande"/>
              <a:buNone/>
              <a:tabLst/>
              <a:defRPr sz="1100"/>
            </a:lvl1pPr>
            <a:lvl2pPr>
              <a:defRPr sz="1100"/>
            </a:lvl2pPr>
            <a:lvl3pPr>
              <a:defRPr sz="1100"/>
            </a:lvl3pPr>
            <a:lvl4pPr>
              <a:defRPr sz="1100"/>
            </a:lvl4pPr>
            <a:lvl5pPr>
              <a:defRPr sz="1100"/>
            </a:lvl5pPr>
          </a:lstStyle>
          <a:p>
            <a:pPr lvl="0"/>
            <a:r>
              <a:rPr lang="zh-CN" altLang="en-US"/>
              <a:t>编辑母版文本样式</a:t>
            </a:r>
          </a:p>
          <a:p>
            <a:pPr lvl="1"/>
            <a:r>
              <a:rPr lang="zh-CN" altLang="en-US"/>
              <a:t>第二级</a:t>
            </a:r>
          </a:p>
          <a:p>
            <a:pPr lvl="2"/>
            <a:r>
              <a:rPr lang="zh-CN" altLang="en-US"/>
              <a:t>第三级</a:t>
            </a:r>
          </a:p>
        </p:txBody>
      </p:sp>
      <p:sp>
        <p:nvSpPr>
          <p:cNvPr id="6" name="Picture Placeholder 5"/>
          <p:cNvSpPr>
            <a:spLocks noGrp="1"/>
          </p:cNvSpPr>
          <p:nvPr>
            <p:ph type="pic" sz="quarter" idx="10"/>
          </p:nvPr>
        </p:nvSpPr>
        <p:spPr>
          <a:xfrm>
            <a:off x="457200" y="1360488"/>
            <a:ext cx="4038600" cy="4130394"/>
          </a:xfrm>
        </p:spPr>
        <p:txBody>
          <a:bodyPr/>
          <a:lstStyle>
            <a:lvl1pPr marL="0" indent="0">
              <a:buNone/>
              <a:defRPr/>
            </a:lvl1pPr>
          </a:lstStyle>
          <a:p>
            <a:pPr lvl="0"/>
            <a:r>
              <a:rPr lang="zh-CN" altLang="en-US" noProof="0"/>
              <a:t>单击图标添加图片</a:t>
            </a:r>
            <a:endParaRPr lang="en-US" noProof="0"/>
          </a:p>
        </p:txBody>
      </p:sp>
      <p:sp>
        <p:nvSpPr>
          <p:cNvPr id="2" name="Title 1"/>
          <p:cNvSpPr>
            <a:spLocks noGrp="1"/>
          </p:cNvSpPr>
          <p:nvPr>
            <p:ph type="title"/>
          </p:nvPr>
        </p:nvSpPr>
        <p:spPr/>
        <p:txBody>
          <a:bodyPr/>
          <a:lstStyle>
            <a:lvl1pPr>
              <a:defRPr>
                <a:solidFill>
                  <a:schemeClr val="accent1"/>
                </a:solidFill>
              </a:defRPr>
            </a:lvl1pPr>
          </a:lstStyle>
          <a:p>
            <a:r>
              <a:rPr lang="zh-CN" altLang="en-US"/>
              <a:t>单击此处编辑母版标题样式</a:t>
            </a:r>
            <a:endParaRPr lang="en-US"/>
          </a:p>
        </p:txBody>
      </p:sp>
      <p:sp>
        <p:nvSpPr>
          <p:cNvPr id="4" name="Content Placeholder 3"/>
          <p:cNvSpPr>
            <a:spLocks noGrp="1"/>
          </p:cNvSpPr>
          <p:nvPr>
            <p:ph sz="half" idx="2"/>
          </p:nvPr>
        </p:nvSpPr>
        <p:spPr>
          <a:xfrm>
            <a:off x="4648200" y="1359925"/>
            <a:ext cx="4038600" cy="4525963"/>
          </a:xfrm>
        </p:spPr>
        <p:txBody>
          <a:bodyPr>
            <a:normAutofit/>
          </a:bodyPr>
          <a:lstStyle>
            <a:lvl1pPr>
              <a:defRPr sz="2400"/>
            </a:lvl1pPr>
            <a:lvl2pPr>
              <a:defRPr sz="2400"/>
            </a:lvl2pPr>
            <a:lvl3pPr>
              <a:defRPr sz="2400"/>
            </a:lvl3pPr>
            <a:lvl4pPr>
              <a:defRPr sz="2000"/>
            </a:lvl4pPr>
            <a:lvl5pPr>
              <a:defRPr sz="2000"/>
            </a:lvl5pPr>
            <a:lvl6pPr>
              <a:defRPr sz="1800"/>
            </a:lvl6pPr>
            <a:lvl7pPr>
              <a:defRPr sz="1800"/>
            </a:lvl7pPr>
            <a:lvl8pPr>
              <a:defRPr sz="1800"/>
            </a:lvl8pPr>
            <a:lvl9pPr>
              <a:defRPr sz="1800"/>
            </a:lvl9pPr>
          </a:lstStyle>
          <a:p>
            <a:pPr lvl="0"/>
            <a:r>
              <a:rPr lang="zh-CN" altLang="en-US"/>
              <a:t>编辑母版文本样式</a:t>
            </a:r>
          </a:p>
          <a:p>
            <a:pPr lvl="1"/>
            <a:r>
              <a:rPr lang="zh-CN" altLang="en-US"/>
              <a:t>第二级</a:t>
            </a:r>
          </a:p>
          <a:p>
            <a:pPr lvl="2"/>
            <a:r>
              <a:rPr lang="zh-CN" altLang="en-US"/>
              <a:t>第三级</a:t>
            </a:r>
          </a:p>
        </p:txBody>
      </p:sp>
    </p:spTree>
    <p:extLst>
      <p:ext uri="{BB962C8B-B14F-4D97-AF65-F5344CB8AC3E}">
        <p14:creationId xmlns:p14="http://schemas.microsoft.com/office/powerpoint/2010/main" val="338422681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Content and Table">
    <p:spTree>
      <p:nvGrpSpPr>
        <p:cNvPr id="1" name=""/>
        <p:cNvGrpSpPr/>
        <p:nvPr/>
      </p:nvGrpSpPr>
      <p:grpSpPr>
        <a:xfrm>
          <a:off x="0" y="0"/>
          <a:ext cx="0" cy="0"/>
          <a:chOff x="0" y="0"/>
          <a:chExt cx="0" cy="0"/>
        </a:xfrm>
      </p:grpSpPr>
      <p:sp>
        <p:nvSpPr>
          <p:cNvPr id="5" name="Table Placeholder 4"/>
          <p:cNvSpPr>
            <a:spLocks noGrp="1"/>
          </p:cNvSpPr>
          <p:nvPr>
            <p:ph type="tbl" sz="quarter" idx="12"/>
          </p:nvPr>
        </p:nvSpPr>
        <p:spPr>
          <a:xfrm>
            <a:off x="457200" y="1360488"/>
            <a:ext cx="4038600" cy="4130675"/>
          </a:xfrm>
        </p:spPr>
        <p:txBody>
          <a:bodyPr/>
          <a:lstStyle>
            <a:lvl1pPr marL="0" indent="0">
              <a:buNone/>
              <a:defRPr/>
            </a:lvl1pPr>
          </a:lstStyle>
          <a:p>
            <a:pPr lvl="0"/>
            <a:r>
              <a:rPr lang="zh-CN" altLang="en-US" noProof="0"/>
              <a:t>单击图标添加表格</a:t>
            </a:r>
            <a:endParaRPr lang="en-US" noProof="0"/>
          </a:p>
        </p:txBody>
      </p:sp>
      <p:sp>
        <p:nvSpPr>
          <p:cNvPr id="2" name="Title 1"/>
          <p:cNvSpPr>
            <a:spLocks noGrp="1"/>
          </p:cNvSpPr>
          <p:nvPr>
            <p:ph type="title"/>
          </p:nvPr>
        </p:nvSpPr>
        <p:spPr/>
        <p:txBody>
          <a:bodyPr/>
          <a:lstStyle>
            <a:lvl1pPr>
              <a:defRPr>
                <a:solidFill>
                  <a:schemeClr val="accent1"/>
                </a:solidFill>
              </a:defRPr>
            </a:lvl1pPr>
          </a:lstStyle>
          <a:p>
            <a:r>
              <a:rPr lang="zh-CN" altLang="en-US"/>
              <a:t>单击此处编辑母版标题样式</a:t>
            </a:r>
            <a:endParaRPr lang="en-US"/>
          </a:p>
        </p:txBody>
      </p:sp>
      <p:sp>
        <p:nvSpPr>
          <p:cNvPr id="4" name="Content Placeholder 3"/>
          <p:cNvSpPr>
            <a:spLocks noGrp="1"/>
          </p:cNvSpPr>
          <p:nvPr>
            <p:ph sz="half" idx="2"/>
          </p:nvPr>
        </p:nvSpPr>
        <p:spPr>
          <a:xfrm>
            <a:off x="4648200" y="1359925"/>
            <a:ext cx="4038600" cy="4525963"/>
          </a:xfrm>
        </p:spPr>
        <p:txBody>
          <a:bodyPr>
            <a:normAutofit/>
          </a:bodyPr>
          <a:lstStyle>
            <a:lvl1pPr>
              <a:defRPr sz="2400"/>
            </a:lvl1pPr>
            <a:lvl2pPr>
              <a:defRPr sz="2400"/>
            </a:lvl2pPr>
            <a:lvl3pPr>
              <a:defRPr sz="2400"/>
            </a:lvl3pPr>
            <a:lvl4pPr>
              <a:defRPr sz="2000"/>
            </a:lvl4pPr>
            <a:lvl5pPr>
              <a:defRPr sz="2000"/>
            </a:lvl5pPr>
            <a:lvl6pPr>
              <a:defRPr sz="1800"/>
            </a:lvl6pPr>
            <a:lvl7pPr>
              <a:defRPr sz="1800"/>
            </a:lvl7pPr>
            <a:lvl8pPr>
              <a:defRPr sz="1800"/>
            </a:lvl8pPr>
            <a:lvl9pPr>
              <a:defRPr sz="1800"/>
            </a:lvl9pPr>
          </a:lstStyle>
          <a:p>
            <a:pPr lvl="0"/>
            <a:r>
              <a:rPr lang="zh-CN" altLang="en-US"/>
              <a:t>编辑母版文本样式</a:t>
            </a:r>
          </a:p>
          <a:p>
            <a:pPr lvl="1"/>
            <a:r>
              <a:rPr lang="zh-CN" altLang="en-US"/>
              <a:t>第二级</a:t>
            </a:r>
          </a:p>
          <a:p>
            <a:pPr lvl="2"/>
            <a:r>
              <a:rPr lang="zh-CN" altLang="en-US"/>
              <a:t>第三级</a:t>
            </a:r>
          </a:p>
        </p:txBody>
      </p:sp>
      <p:sp>
        <p:nvSpPr>
          <p:cNvPr id="8" name="Text Placeholder 7"/>
          <p:cNvSpPr>
            <a:spLocks noGrp="1"/>
          </p:cNvSpPr>
          <p:nvPr>
            <p:ph type="body" sz="quarter" idx="11"/>
          </p:nvPr>
        </p:nvSpPr>
        <p:spPr>
          <a:xfrm>
            <a:off x="457200" y="5491163"/>
            <a:ext cx="4038600" cy="537602"/>
          </a:xfrm>
        </p:spPr>
        <p:txBody>
          <a:bodyPr lIns="0" tIns="72000" rIns="72000">
            <a:noAutofit/>
          </a:bodyPr>
          <a:lstStyle>
            <a:lvl1pPr marL="0" marR="0" indent="0" algn="l" defTabSz="457200" rtl="0" eaLnBrk="1" fontAlgn="auto" latinLnBrk="0" hangingPunct="1">
              <a:lnSpc>
                <a:spcPct val="100000"/>
              </a:lnSpc>
              <a:spcBef>
                <a:spcPct val="20000"/>
              </a:spcBef>
              <a:spcAft>
                <a:spcPts val="0"/>
              </a:spcAft>
              <a:buClrTx/>
              <a:buSzTx/>
              <a:buFont typeface="Lucida Grande"/>
              <a:buNone/>
              <a:tabLst/>
              <a:defRPr sz="1100"/>
            </a:lvl1pPr>
            <a:lvl2pPr>
              <a:defRPr sz="1100"/>
            </a:lvl2pPr>
            <a:lvl3pPr>
              <a:defRPr sz="1100"/>
            </a:lvl3pPr>
            <a:lvl4pPr>
              <a:defRPr sz="1100"/>
            </a:lvl4pPr>
            <a:lvl5pPr>
              <a:defRPr sz="1100"/>
            </a:lvl5pPr>
          </a:lstStyle>
          <a:p>
            <a:pPr lvl="0"/>
            <a:r>
              <a:rPr lang="zh-CN" altLang="en-US"/>
              <a:t>编辑母版文本样式</a:t>
            </a:r>
          </a:p>
          <a:p>
            <a:pPr lvl="1"/>
            <a:r>
              <a:rPr lang="zh-CN" altLang="en-US"/>
              <a:t>第二级</a:t>
            </a:r>
          </a:p>
          <a:p>
            <a:pPr lvl="2"/>
            <a:r>
              <a:rPr lang="zh-CN" altLang="en-US"/>
              <a:t>第三级</a:t>
            </a:r>
          </a:p>
        </p:txBody>
      </p:sp>
    </p:spTree>
    <p:extLst>
      <p:ext uri="{BB962C8B-B14F-4D97-AF65-F5344CB8AC3E}">
        <p14:creationId xmlns:p14="http://schemas.microsoft.com/office/powerpoint/2010/main" val="402550550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Content and Chart">
    <p:spTree>
      <p:nvGrpSpPr>
        <p:cNvPr id="1" name=""/>
        <p:cNvGrpSpPr/>
        <p:nvPr/>
      </p:nvGrpSpPr>
      <p:grpSpPr>
        <a:xfrm>
          <a:off x="0" y="0"/>
          <a:ext cx="0" cy="0"/>
          <a:chOff x="0" y="0"/>
          <a:chExt cx="0" cy="0"/>
        </a:xfrm>
      </p:grpSpPr>
      <p:sp>
        <p:nvSpPr>
          <p:cNvPr id="6" name="Chart Placeholder 5"/>
          <p:cNvSpPr>
            <a:spLocks noGrp="1"/>
          </p:cNvSpPr>
          <p:nvPr>
            <p:ph type="chart" sz="quarter" idx="13"/>
          </p:nvPr>
        </p:nvSpPr>
        <p:spPr>
          <a:xfrm>
            <a:off x="457200" y="1360488"/>
            <a:ext cx="4038600" cy="4130675"/>
          </a:xfrm>
        </p:spPr>
        <p:txBody>
          <a:bodyPr/>
          <a:lstStyle>
            <a:lvl1pPr marL="0" marR="0" indent="0" algn="l" defTabSz="457200" rtl="0" eaLnBrk="1" fontAlgn="auto" latinLnBrk="0" hangingPunct="1">
              <a:lnSpc>
                <a:spcPct val="100000"/>
              </a:lnSpc>
              <a:spcBef>
                <a:spcPct val="20000"/>
              </a:spcBef>
              <a:spcAft>
                <a:spcPts val="0"/>
              </a:spcAft>
              <a:buClrTx/>
              <a:buSzTx/>
              <a:buFont typeface="Lucida Grande"/>
              <a:buNone/>
              <a:tabLst/>
              <a:defRPr/>
            </a:lvl1pPr>
          </a:lstStyle>
          <a:p>
            <a:pPr lvl="0"/>
            <a:r>
              <a:rPr lang="zh-CN" altLang="en-US" noProof="0"/>
              <a:t>单击图标添加图表</a:t>
            </a:r>
            <a:endParaRPr lang="en-US" noProof="0"/>
          </a:p>
        </p:txBody>
      </p:sp>
      <p:sp>
        <p:nvSpPr>
          <p:cNvPr id="2" name="Title 1"/>
          <p:cNvSpPr>
            <a:spLocks noGrp="1"/>
          </p:cNvSpPr>
          <p:nvPr>
            <p:ph type="title"/>
          </p:nvPr>
        </p:nvSpPr>
        <p:spPr/>
        <p:txBody>
          <a:bodyPr/>
          <a:lstStyle>
            <a:lvl1pPr>
              <a:defRPr>
                <a:solidFill>
                  <a:schemeClr val="accent1"/>
                </a:solidFill>
              </a:defRPr>
            </a:lvl1pPr>
          </a:lstStyle>
          <a:p>
            <a:r>
              <a:rPr lang="zh-CN" altLang="en-US"/>
              <a:t>单击此处编辑母版标题样式</a:t>
            </a:r>
            <a:endParaRPr lang="en-US"/>
          </a:p>
        </p:txBody>
      </p:sp>
      <p:sp>
        <p:nvSpPr>
          <p:cNvPr id="4" name="Content Placeholder 3"/>
          <p:cNvSpPr>
            <a:spLocks noGrp="1"/>
          </p:cNvSpPr>
          <p:nvPr>
            <p:ph sz="half" idx="2"/>
          </p:nvPr>
        </p:nvSpPr>
        <p:spPr>
          <a:xfrm>
            <a:off x="4648200" y="1359925"/>
            <a:ext cx="4038600" cy="4525963"/>
          </a:xfrm>
        </p:spPr>
        <p:txBody>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zh-CN" altLang="en-US"/>
              <a:t>编辑母版文本样式</a:t>
            </a:r>
          </a:p>
          <a:p>
            <a:pPr lvl="1"/>
            <a:r>
              <a:rPr lang="zh-CN" altLang="en-US"/>
              <a:t>第二级</a:t>
            </a:r>
          </a:p>
          <a:p>
            <a:pPr lvl="2"/>
            <a:r>
              <a:rPr lang="zh-CN" altLang="en-US"/>
              <a:t>第三级</a:t>
            </a:r>
          </a:p>
        </p:txBody>
      </p:sp>
      <p:sp>
        <p:nvSpPr>
          <p:cNvPr id="8" name="Text Placeholder 7"/>
          <p:cNvSpPr>
            <a:spLocks noGrp="1"/>
          </p:cNvSpPr>
          <p:nvPr>
            <p:ph type="body" sz="quarter" idx="11"/>
          </p:nvPr>
        </p:nvSpPr>
        <p:spPr>
          <a:xfrm>
            <a:off x="457200" y="5491163"/>
            <a:ext cx="4038600" cy="537602"/>
          </a:xfrm>
        </p:spPr>
        <p:txBody>
          <a:bodyPr lIns="0" tIns="72000" rIns="72000">
            <a:noAutofit/>
          </a:bodyPr>
          <a:lstStyle>
            <a:lvl1pPr marL="0" marR="0" indent="0" algn="l" defTabSz="457200" rtl="0" eaLnBrk="1" fontAlgn="auto" latinLnBrk="0" hangingPunct="1">
              <a:lnSpc>
                <a:spcPct val="100000"/>
              </a:lnSpc>
              <a:spcBef>
                <a:spcPct val="20000"/>
              </a:spcBef>
              <a:spcAft>
                <a:spcPts val="0"/>
              </a:spcAft>
              <a:buClrTx/>
              <a:buSzTx/>
              <a:buFont typeface="Lucida Grande"/>
              <a:buNone/>
              <a:tabLst/>
              <a:defRPr sz="1100"/>
            </a:lvl1pPr>
            <a:lvl2pPr>
              <a:defRPr sz="1100"/>
            </a:lvl2pPr>
            <a:lvl3pPr>
              <a:defRPr sz="1100"/>
            </a:lvl3pPr>
            <a:lvl4pPr>
              <a:defRPr sz="1100"/>
            </a:lvl4pPr>
            <a:lvl5pPr>
              <a:defRPr sz="1100"/>
            </a:lvl5pPr>
          </a:lstStyle>
          <a:p>
            <a:pPr lvl="0"/>
            <a:r>
              <a:rPr lang="zh-CN" altLang="en-US"/>
              <a:t>编辑母版文本样式</a:t>
            </a:r>
          </a:p>
          <a:p>
            <a:pPr lvl="1"/>
            <a:r>
              <a:rPr lang="zh-CN" altLang="en-US"/>
              <a:t>第二级</a:t>
            </a:r>
          </a:p>
          <a:p>
            <a:pPr lvl="2"/>
            <a:r>
              <a:rPr lang="zh-CN" altLang="en-US"/>
              <a:t>第三级</a:t>
            </a:r>
          </a:p>
        </p:txBody>
      </p:sp>
    </p:spTree>
    <p:extLst>
      <p:ext uri="{BB962C8B-B14F-4D97-AF65-F5344CB8AC3E}">
        <p14:creationId xmlns:p14="http://schemas.microsoft.com/office/powerpoint/2010/main" val="131592149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Image">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p:txBody>
          <a:bodyPr anchor="ctr" anchorCtr="1"/>
          <a:lstStyle>
            <a:lvl1pPr marL="0" indent="0" algn="ctr">
              <a:buNone/>
              <a:defRPr baseline="0"/>
            </a:lvl1pPr>
          </a:lstStyle>
          <a:p>
            <a:pPr lvl="0"/>
            <a:r>
              <a:rPr lang="zh-CN" altLang="en-US" noProof="0"/>
              <a:t>单击图标添加图片</a:t>
            </a:r>
            <a:endParaRPr lang="en-US" noProof="0"/>
          </a:p>
        </p:txBody>
      </p:sp>
      <p:sp>
        <p:nvSpPr>
          <p:cNvPr id="2" name="Title 1"/>
          <p:cNvSpPr>
            <a:spLocks noGrp="1"/>
          </p:cNvSpPr>
          <p:nvPr>
            <p:ph type="title"/>
          </p:nvPr>
        </p:nvSpPr>
        <p:spPr/>
        <p:txBody>
          <a:bodyPr/>
          <a:lstStyle>
            <a:lvl1pPr>
              <a:defRPr>
                <a:solidFill>
                  <a:schemeClr val="accent1"/>
                </a:solidFill>
              </a:defRPr>
            </a:lvl1pPr>
          </a:lstStyle>
          <a:p>
            <a:r>
              <a:rPr lang="zh-CN" altLang="en-US"/>
              <a:t>单击此处编辑母版标题样式</a:t>
            </a:r>
            <a:endParaRPr lang="en-US"/>
          </a:p>
        </p:txBody>
      </p:sp>
    </p:spTree>
    <p:extLst>
      <p:ext uri="{BB962C8B-B14F-4D97-AF65-F5344CB8AC3E}">
        <p14:creationId xmlns:p14="http://schemas.microsoft.com/office/powerpoint/2010/main" val="44468835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zh-CN" altLang="en-US"/>
              <a:t>单击此处编辑母版标题样式</a:t>
            </a:r>
            <a:endParaRPr lang="en-US"/>
          </a:p>
        </p:txBody>
      </p:sp>
    </p:spTree>
    <p:extLst>
      <p:ext uri="{BB962C8B-B14F-4D97-AF65-F5344CB8AC3E}">
        <p14:creationId xmlns:p14="http://schemas.microsoft.com/office/powerpoint/2010/main" val="370649505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6323491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 Red option 2">
    <p:spTree>
      <p:nvGrpSpPr>
        <p:cNvPr id="1" name=""/>
        <p:cNvGrpSpPr/>
        <p:nvPr/>
      </p:nvGrpSpPr>
      <p:grpSpPr>
        <a:xfrm>
          <a:off x="0" y="0"/>
          <a:ext cx="0" cy="0"/>
          <a:chOff x="0" y="0"/>
          <a:chExt cx="0" cy="0"/>
        </a:xfrm>
      </p:grpSpPr>
      <p:pic>
        <p:nvPicPr>
          <p:cNvPr id="11" name="Picture 10" descr="PPT Template background file_Red.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9" name="Picture 6"/>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bwMode="auto">
          <a:xfrm>
            <a:off x="4571344" y="0"/>
            <a:ext cx="4581600" cy="6872400"/>
          </a:xfrm>
          <a:prstGeom prst="rect">
            <a:avLst/>
          </a:prstGeom>
          <a:blipFill rotWithShape="1">
            <a:blip r:embed="rId4" cstate="screen">
              <a:extLst>
                <a:ext uri="{28A0092B-C50C-407E-A947-70E740481C1C}">
                  <a14:useLocalDpi xmlns:a14="http://schemas.microsoft.com/office/drawing/2010/main"/>
                </a:ext>
              </a:extLst>
            </a:blip>
            <a:stretch>
              <a:fillRect/>
            </a:stretch>
          </a:blipFill>
          <a:ln>
            <a:noFill/>
          </a:ln>
        </p:spPr>
      </p:pic>
      <p:pic>
        <p:nvPicPr>
          <p:cNvPr id="2" name="Picture 1" descr="269F7152-Edit.jpg"/>
          <p:cNvPicPr>
            <a:picLocks noChangeAspect="1"/>
          </p:cNvPicPr>
          <p:nvPr userDrawn="1"/>
        </p:nvPicPr>
        <p:blipFill rotWithShape="1">
          <a:blip r:embed="rId5">
            <a:extLst>
              <a:ext uri="{28A0092B-C50C-407E-A947-70E740481C1C}">
                <a14:useLocalDpi xmlns:a14="http://schemas.microsoft.com/office/drawing/2010/main" val="0"/>
              </a:ext>
            </a:extLst>
          </a:blip>
          <a:srcRect l="28075" r="27248"/>
          <a:stretch/>
        </p:blipFill>
        <p:spPr>
          <a:xfrm>
            <a:off x="4571344" y="-1"/>
            <a:ext cx="4581600" cy="6875925"/>
          </a:xfrm>
          <a:prstGeom prst="rect">
            <a:avLst/>
          </a:prstGeom>
        </p:spPr>
      </p:pic>
      <p:sp>
        <p:nvSpPr>
          <p:cNvPr id="8" name="Title 8"/>
          <p:cNvSpPr>
            <a:spLocks noGrp="1"/>
          </p:cNvSpPr>
          <p:nvPr>
            <p:ph type="title"/>
          </p:nvPr>
        </p:nvSpPr>
        <p:spPr>
          <a:xfrm>
            <a:off x="381884" y="1797599"/>
            <a:ext cx="3948874" cy="1322972"/>
          </a:xfrm>
        </p:spPr>
        <p:txBody>
          <a:bodyPr anchor="t"/>
          <a:lstStyle>
            <a:lvl1pPr>
              <a:defRPr sz="2800">
                <a:solidFill>
                  <a:schemeClr val="bg1"/>
                </a:solidFill>
              </a:defRPr>
            </a:lvl1pPr>
          </a:lstStyle>
          <a:p>
            <a:r>
              <a:rPr lang="zh-CN" altLang="en-US"/>
              <a:t>单击此处编辑母版标题样式</a:t>
            </a:r>
            <a:endParaRPr lang="en-US"/>
          </a:p>
        </p:txBody>
      </p:sp>
      <p:sp>
        <p:nvSpPr>
          <p:cNvPr id="10" name="Text Placeholder 4"/>
          <p:cNvSpPr>
            <a:spLocks noGrp="1"/>
          </p:cNvSpPr>
          <p:nvPr>
            <p:ph type="body" sz="quarter" idx="11"/>
          </p:nvPr>
        </p:nvSpPr>
        <p:spPr>
          <a:xfrm>
            <a:off x="366941" y="3360968"/>
            <a:ext cx="3963817" cy="852488"/>
          </a:xfrm>
        </p:spPr>
        <p:txBody>
          <a:bodyPr>
            <a:noAutofit/>
          </a:bodyPr>
          <a:lstStyle>
            <a:lvl1pPr marL="0" indent="0">
              <a:lnSpc>
                <a:spcPct val="90000"/>
              </a:lnSpc>
              <a:buNone/>
              <a:defRPr sz="1600"/>
            </a:lvl1pPr>
            <a:lvl2pPr marL="457200" indent="0">
              <a:buNone/>
              <a:defRPr sz="1600"/>
            </a:lvl2pPr>
            <a:lvl3pPr marL="914400" indent="0">
              <a:buNone/>
              <a:defRPr sz="1600"/>
            </a:lvl3pPr>
            <a:lvl4pPr marL="1371600" indent="0">
              <a:buNone/>
              <a:defRPr/>
            </a:lvl4pPr>
            <a:lvl5pPr marL="1828800" indent="0">
              <a:buNone/>
              <a:defRPr/>
            </a:lvl5pPr>
          </a:lstStyle>
          <a:p>
            <a:pPr lvl="0"/>
            <a:r>
              <a:rPr lang="zh-CN" altLang="en-US"/>
              <a:t>编辑母版文本样式</a:t>
            </a:r>
          </a:p>
          <a:p>
            <a:pPr lvl="1"/>
            <a:r>
              <a:rPr lang="zh-CN" altLang="en-US"/>
              <a:t>第二级</a:t>
            </a:r>
          </a:p>
          <a:p>
            <a:pPr lvl="2"/>
            <a:r>
              <a:rPr lang="zh-CN" altLang="en-US"/>
              <a:t>第三级</a:t>
            </a:r>
          </a:p>
        </p:txBody>
      </p:sp>
    </p:spTree>
    <p:extLst>
      <p:ext uri="{BB962C8B-B14F-4D97-AF65-F5344CB8AC3E}">
        <p14:creationId xmlns:p14="http://schemas.microsoft.com/office/powerpoint/2010/main" val="288695064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Divider - Option 1">
    <p:spTree>
      <p:nvGrpSpPr>
        <p:cNvPr id="1" name=""/>
        <p:cNvGrpSpPr/>
        <p:nvPr/>
      </p:nvGrpSpPr>
      <p:grpSpPr>
        <a:xfrm>
          <a:off x="0" y="0"/>
          <a:ext cx="0" cy="0"/>
          <a:chOff x="0" y="0"/>
          <a:chExt cx="0" cy="0"/>
        </a:xfrm>
      </p:grpSpPr>
      <p:sp>
        <p:nvSpPr>
          <p:cNvPr id="6" name="Rectangle 5"/>
          <p:cNvSpPr/>
          <p:nvPr userDrawn="1"/>
        </p:nvSpPr>
        <p:spPr>
          <a:xfrm>
            <a:off x="0" y="0"/>
            <a:ext cx="9144000"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solidFill>
                <a:schemeClr val="bg1"/>
              </a:solidFill>
            </a:endParaRPr>
          </a:p>
        </p:txBody>
      </p:sp>
      <p:pic>
        <p:nvPicPr>
          <p:cNvPr id="8" name="Picture 7" descr="USY_MB1_PMS_1_Colour_Reversed_Logo.pn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bwMode="auto">
          <a:xfrm>
            <a:off x="454025" y="5905500"/>
            <a:ext cx="1536700" cy="5302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9" name="Title 8"/>
          <p:cNvSpPr>
            <a:spLocks noGrp="1"/>
          </p:cNvSpPr>
          <p:nvPr>
            <p:ph type="title"/>
          </p:nvPr>
        </p:nvSpPr>
        <p:spPr>
          <a:xfrm>
            <a:off x="381884" y="348302"/>
            <a:ext cx="8388586" cy="443577"/>
          </a:xfrm>
        </p:spPr>
        <p:txBody>
          <a:bodyPr anchor="t"/>
          <a:lstStyle>
            <a:lvl1pPr>
              <a:defRPr sz="2800" baseline="0">
                <a:solidFill>
                  <a:schemeClr val="accent1"/>
                </a:solidFill>
              </a:defRPr>
            </a:lvl1pPr>
          </a:lstStyle>
          <a:p>
            <a:r>
              <a:rPr lang="zh-CN" altLang="en-US"/>
              <a:t>单击此处编辑母版标题样式</a:t>
            </a:r>
            <a:endParaRPr lang="en-US"/>
          </a:p>
        </p:txBody>
      </p:sp>
      <p:sp>
        <p:nvSpPr>
          <p:cNvPr id="5" name="Text Placeholder 4"/>
          <p:cNvSpPr>
            <a:spLocks noGrp="1"/>
          </p:cNvSpPr>
          <p:nvPr>
            <p:ph type="body" sz="quarter" idx="11"/>
          </p:nvPr>
        </p:nvSpPr>
        <p:spPr>
          <a:xfrm>
            <a:off x="382765" y="799353"/>
            <a:ext cx="8387705" cy="852488"/>
          </a:xfrm>
        </p:spPr>
        <p:txBody>
          <a:bodyPr/>
          <a:lstStyle>
            <a:lvl1pPr marL="0" indent="0">
              <a:lnSpc>
                <a:spcPct val="90000"/>
              </a:lnSpc>
              <a:buNone/>
              <a:defRPr sz="2400">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a:t>编辑母版文本样式</a:t>
            </a:r>
          </a:p>
        </p:txBody>
      </p:sp>
      <p:sp>
        <p:nvSpPr>
          <p:cNvPr id="7" name="Picture Placeholder 13"/>
          <p:cNvSpPr>
            <a:spLocks noGrp="1"/>
          </p:cNvSpPr>
          <p:nvPr>
            <p:ph type="pic" sz="quarter" idx="12"/>
          </p:nvPr>
        </p:nvSpPr>
        <p:spPr>
          <a:xfrm>
            <a:off x="454455" y="1800412"/>
            <a:ext cx="8226486" cy="4635496"/>
          </a:xfrm>
          <a:solidFill>
            <a:srgbClr val="D9D9D9"/>
          </a:solidFill>
        </p:spPr>
        <p:txBody>
          <a:bodyPr anchor="ctr" anchorCtr="0"/>
          <a:lstStyle>
            <a:lvl1pPr marL="0" indent="0" algn="ctr">
              <a:buNone/>
              <a:defRPr/>
            </a:lvl1pPr>
          </a:lstStyle>
          <a:p>
            <a:pPr lvl="0"/>
            <a:r>
              <a:rPr lang="zh-CN" altLang="en-US" noProof="0"/>
              <a:t>单击图标添加图片</a:t>
            </a:r>
            <a:endParaRPr lang="en-US" noProof="0"/>
          </a:p>
        </p:txBody>
      </p:sp>
    </p:spTree>
    <p:extLst>
      <p:ext uri="{BB962C8B-B14F-4D97-AF65-F5344CB8AC3E}">
        <p14:creationId xmlns:p14="http://schemas.microsoft.com/office/powerpoint/2010/main" val="271379993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Section Divider - Option 2">
    <p:spTree>
      <p:nvGrpSpPr>
        <p:cNvPr id="1" name=""/>
        <p:cNvGrpSpPr/>
        <p:nvPr/>
      </p:nvGrpSpPr>
      <p:grpSpPr>
        <a:xfrm>
          <a:off x="0" y="0"/>
          <a:ext cx="0" cy="0"/>
          <a:chOff x="0" y="0"/>
          <a:chExt cx="0" cy="0"/>
        </a:xfrm>
      </p:grpSpPr>
      <p:pic>
        <p:nvPicPr>
          <p:cNvPr id="3" name="Picture 2" descr="PPT Template background file_Blue.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9" name="Title 8"/>
          <p:cNvSpPr>
            <a:spLocks noGrp="1"/>
          </p:cNvSpPr>
          <p:nvPr>
            <p:ph type="title"/>
          </p:nvPr>
        </p:nvSpPr>
        <p:spPr>
          <a:xfrm>
            <a:off x="381884" y="1797599"/>
            <a:ext cx="3948874" cy="443577"/>
          </a:xfrm>
        </p:spPr>
        <p:txBody>
          <a:bodyPr anchor="t"/>
          <a:lstStyle>
            <a:lvl1pPr>
              <a:defRPr baseline="0">
                <a:solidFill>
                  <a:schemeClr val="bg1"/>
                </a:solidFill>
              </a:defRPr>
            </a:lvl1pPr>
          </a:lstStyle>
          <a:p>
            <a:r>
              <a:rPr lang="zh-CN" altLang="en-US"/>
              <a:t>单击此处编辑母版标题样式</a:t>
            </a:r>
            <a:endParaRPr lang="en-US"/>
          </a:p>
        </p:txBody>
      </p:sp>
      <p:sp>
        <p:nvSpPr>
          <p:cNvPr id="5" name="Text Placeholder 4"/>
          <p:cNvSpPr>
            <a:spLocks noGrp="1"/>
          </p:cNvSpPr>
          <p:nvPr>
            <p:ph type="body" sz="quarter" idx="11"/>
          </p:nvPr>
        </p:nvSpPr>
        <p:spPr>
          <a:xfrm>
            <a:off x="382766" y="2248650"/>
            <a:ext cx="3947992" cy="852488"/>
          </a:xfrm>
        </p:spPr>
        <p:txBody>
          <a:bodyPr/>
          <a:lstStyle>
            <a:lvl1pPr marL="0" indent="0">
              <a:lnSpc>
                <a:spcPct val="90000"/>
              </a:lnSpc>
              <a:buNone/>
              <a:defRPr sz="24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a:t>编辑母版文本样式</a:t>
            </a:r>
          </a:p>
        </p:txBody>
      </p:sp>
    </p:spTree>
    <p:extLst>
      <p:ext uri="{BB962C8B-B14F-4D97-AF65-F5344CB8AC3E}">
        <p14:creationId xmlns:p14="http://schemas.microsoft.com/office/powerpoint/2010/main" val="111959676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Divider - Option 3">
    <p:spTree>
      <p:nvGrpSpPr>
        <p:cNvPr id="1" name=""/>
        <p:cNvGrpSpPr/>
        <p:nvPr/>
      </p:nvGrpSpPr>
      <p:grpSpPr>
        <a:xfrm>
          <a:off x="0" y="0"/>
          <a:ext cx="0" cy="0"/>
          <a:chOff x="0" y="0"/>
          <a:chExt cx="0" cy="0"/>
        </a:xfrm>
      </p:grpSpPr>
      <p:pic>
        <p:nvPicPr>
          <p:cNvPr id="2" name="Picture 1" descr="PPT Template background file_Yellow.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9" name="Title 8"/>
          <p:cNvSpPr>
            <a:spLocks noGrp="1"/>
          </p:cNvSpPr>
          <p:nvPr>
            <p:ph type="title"/>
          </p:nvPr>
        </p:nvSpPr>
        <p:spPr>
          <a:xfrm>
            <a:off x="381884" y="1797599"/>
            <a:ext cx="3948874" cy="443577"/>
          </a:xfrm>
        </p:spPr>
        <p:txBody>
          <a:bodyPr anchor="t"/>
          <a:lstStyle>
            <a:lvl1pPr>
              <a:defRPr baseline="0">
                <a:solidFill>
                  <a:schemeClr val="tx1"/>
                </a:solidFill>
              </a:defRPr>
            </a:lvl1pPr>
          </a:lstStyle>
          <a:p>
            <a:r>
              <a:rPr lang="zh-CN" altLang="en-US"/>
              <a:t>单击此处编辑母版标题样式</a:t>
            </a:r>
            <a:endParaRPr lang="en-US"/>
          </a:p>
        </p:txBody>
      </p:sp>
      <p:sp>
        <p:nvSpPr>
          <p:cNvPr id="5" name="Text Placeholder 4"/>
          <p:cNvSpPr>
            <a:spLocks noGrp="1"/>
          </p:cNvSpPr>
          <p:nvPr>
            <p:ph type="body" sz="quarter" idx="11"/>
          </p:nvPr>
        </p:nvSpPr>
        <p:spPr>
          <a:xfrm>
            <a:off x="382766" y="2248650"/>
            <a:ext cx="3947992" cy="852488"/>
          </a:xfrm>
        </p:spPr>
        <p:txBody>
          <a:bodyPr/>
          <a:lstStyle>
            <a:lvl1pPr marL="0" indent="0">
              <a:lnSpc>
                <a:spcPct val="90000"/>
              </a:lnSpc>
              <a:buNone/>
              <a:defRPr sz="2400">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a:t>编辑母版文本样式</a:t>
            </a:r>
          </a:p>
        </p:txBody>
      </p:sp>
    </p:spTree>
    <p:extLst>
      <p:ext uri="{BB962C8B-B14F-4D97-AF65-F5344CB8AC3E}">
        <p14:creationId xmlns:p14="http://schemas.microsoft.com/office/powerpoint/2010/main" val="381755424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Divider - Option 4">
    <p:spTree>
      <p:nvGrpSpPr>
        <p:cNvPr id="1" name=""/>
        <p:cNvGrpSpPr/>
        <p:nvPr/>
      </p:nvGrpSpPr>
      <p:grpSpPr>
        <a:xfrm>
          <a:off x="0" y="0"/>
          <a:ext cx="0" cy="0"/>
          <a:chOff x="0" y="0"/>
          <a:chExt cx="0" cy="0"/>
        </a:xfrm>
      </p:grpSpPr>
      <p:pic>
        <p:nvPicPr>
          <p:cNvPr id="2" name="Picture 1" descr="PPT Template background file_Charcoal.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9" name="Title 8"/>
          <p:cNvSpPr>
            <a:spLocks noGrp="1"/>
          </p:cNvSpPr>
          <p:nvPr>
            <p:ph type="title"/>
          </p:nvPr>
        </p:nvSpPr>
        <p:spPr>
          <a:xfrm>
            <a:off x="381884" y="1797599"/>
            <a:ext cx="3948874" cy="443577"/>
          </a:xfrm>
        </p:spPr>
        <p:txBody>
          <a:bodyPr anchor="t"/>
          <a:lstStyle>
            <a:lvl1pPr>
              <a:defRPr baseline="0">
                <a:solidFill>
                  <a:schemeClr val="bg1"/>
                </a:solidFill>
              </a:defRPr>
            </a:lvl1pPr>
          </a:lstStyle>
          <a:p>
            <a:r>
              <a:rPr lang="zh-CN" altLang="en-US"/>
              <a:t>单击此处编辑母版标题样式</a:t>
            </a:r>
            <a:endParaRPr lang="en-US"/>
          </a:p>
        </p:txBody>
      </p:sp>
      <p:sp>
        <p:nvSpPr>
          <p:cNvPr id="5" name="Text Placeholder 4"/>
          <p:cNvSpPr>
            <a:spLocks noGrp="1"/>
          </p:cNvSpPr>
          <p:nvPr>
            <p:ph type="body" sz="quarter" idx="11"/>
          </p:nvPr>
        </p:nvSpPr>
        <p:spPr>
          <a:xfrm>
            <a:off x="382766" y="2248650"/>
            <a:ext cx="3947992" cy="852488"/>
          </a:xfrm>
        </p:spPr>
        <p:txBody>
          <a:bodyPr/>
          <a:lstStyle>
            <a:lvl1pPr marL="0" indent="0">
              <a:lnSpc>
                <a:spcPct val="90000"/>
              </a:lnSpc>
              <a:buNone/>
              <a:defRPr sz="24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a:t>编辑母版文本样式</a:t>
            </a:r>
          </a:p>
        </p:txBody>
      </p:sp>
    </p:spTree>
    <p:extLst>
      <p:ext uri="{BB962C8B-B14F-4D97-AF65-F5344CB8AC3E}">
        <p14:creationId xmlns:p14="http://schemas.microsoft.com/office/powerpoint/2010/main" val="39930919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 Red option 4">
    <p:spTree>
      <p:nvGrpSpPr>
        <p:cNvPr id="1" name=""/>
        <p:cNvGrpSpPr/>
        <p:nvPr/>
      </p:nvGrpSpPr>
      <p:grpSpPr>
        <a:xfrm>
          <a:off x="0" y="0"/>
          <a:ext cx="0" cy="0"/>
          <a:chOff x="0" y="0"/>
          <a:chExt cx="0" cy="0"/>
        </a:xfrm>
      </p:grpSpPr>
      <p:pic>
        <p:nvPicPr>
          <p:cNvPr id="13" name="Picture 12" descr="PPT Template background file_Red.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5" name="Picture 6"/>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4545013" y="0"/>
            <a:ext cx="4598987" cy="6858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 name="Title 8"/>
          <p:cNvSpPr>
            <a:spLocks noGrp="1"/>
          </p:cNvSpPr>
          <p:nvPr>
            <p:ph type="title"/>
          </p:nvPr>
        </p:nvSpPr>
        <p:spPr>
          <a:xfrm>
            <a:off x="381884" y="1797599"/>
            <a:ext cx="3948874" cy="1322972"/>
          </a:xfrm>
        </p:spPr>
        <p:txBody>
          <a:bodyPr anchor="t"/>
          <a:lstStyle>
            <a:lvl1pPr>
              <a:defRPr sz="2800">
                <a:solidFill>
                  <a:schemeClr val="bg1"/>
                </a:solidFill>
              </a:defRPr>
            </a:lvl1pPr>
          </a:lstStyle>
          <a:p>
            <a:r>
              <a:rPr lang="zh-CN" altLang="en-US"/>
              <a:t>单击此处编辑母版标题样式</a:t>
            </a:r>
            <a:endParaRPr lang="en-US"/>
          </a:p>
        </p:txBody>
      </p:sp>
      <p:sp>
        <p:nvSpPr>
          <p:cNvPr id="8" name="Text Placeholder 4"/>
          <p:cNvSpPr>
            <a:spLocks noGrp="1"/>
          </p:cNvSpPr>
          <p:nvPr>
            <p:ph type="body" sz="quarter" idx="11"/>
          </p:nvPr>
        </p:nvSpPr>
        <p:spPr>
          <a:xfrm>
            <a:off x="366941" y="3360968"/>
            <a:ext cx="3963817" cy="852488"/>
          </a:xfrm>
        </p:spPr>
        <p:txBody>
          <a:bodyPr>
            <a:noAutofit/>
          </a:bodyPr>
          <a:lstStyle>
            <a:lvl1pPr marL="0" indent="0">
              <a:lnSpc>
                <a:spcPct val="90000"/>
              </a:lnSpc>
              <a:buNone/>
              <a:defRPr sz="1600"/>
            </a:lvl1pPr>
            <a:lvl2pPr marL="457200" indent="0">
              <a:buNone/>
              <a:defRPr sz="1600"/>
            </a:lvl2pPr>
            <a:lvl3pPr marL="914400" indent="0">
              <a:buNone/>
              <a:defRPr sz="1600"/>
            </a:lvl3pPr>
            <a:lvl4pPr marL="1371600" indent="0">
              <a:buNone/>
              <a:defRPr/>
            </a:lvl4pPr>
            <a:lvl5pPr marL="1828800" indent="0">
              <a:buNone/>
              <a:defRPr/>
            </a:lvl5pPr>
          </a:lstStyle>
          <a:p>
            <a:pPr lvl="0"/>
            <a:r>
              <a:rPr lang="zh-CN" altLang="en-US"/>
              <a:t>编辑母版文本样式</a:t>
            </a:r>
          </a:p>
          <a:p>
            <a:pPr lvl="1"/>
            <a:r>
              <a:rPr lang="zh-CN" altLang="en-US"/>
              <a:t>第二级</a:t>
            </a:r>
          </a:p>
          <a:p>
            <a:pPr lvl="2"/>
            <a:r>
              <a:rPr lang="zh-CN" altLang="en-US"/>
              <a:t>第三级</a:t>
            </a:r>
          </a:p>
        </p:txBody>
      </p:sp>
    </p:spTree>
    <p:extLst>
      <p:ext uri="{BB962C8B-B14F-4D97-AF65-F5344CB8AC3E}">
        <p14:creationId xmlns:p14="http://schemas.microsoft.com/office/powerpoint/2010/main" val="34016204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slide – Red option 4">
    <p:spTree>
      <p:nvGrpSpPr>
        <p:cNvPr id="1" name=""/>
        <p:cNvGrpSpPr/>
        <p:nvPr/>
      </p:nvGrpSpPr>
      <p:grpSpPr>
        <a:xfrm>
          <a:off x="0" y="0"/>
          <a:ext cx="0" cy="0"/>
          <a:chOff x="0" y="0"/>
          <a:chExt cx="0" cy="0"/>
        </a:xfrm>
      </p:grpSpPr>
      <p:pic>
        <p:nvPicPr>
          <p:cNvPr id="13" name="Picture 12" descr="PPT Template background file_Red.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9" name="Picture 6"/>
          <p:cNvPicPr>
            <a:picLocks noChangeAspect="1"/>
          </p:cNvPicPr>
          <p:nvPr userDrawn="1"/>
        </p:nvPicPr>
        <p:blipFill rotWithShape="1">
          <a:blip r:embed="rId3">
            <a:extLst>
              <a:ext uri="{28A0092B-C50C-407E-A947-70E740481C1C}">
                <a14:useLocalDpi xmlns:a14="http://schemas.microsoft.com/office/drawing/2010/main" val="0"/>
              </a:ext>
            </a:extLst>
          </a:blip>
          <a:srcRect l="13060" r="38627"/>
          <a:stretch/>
        </p:blipFill>
        <p:spPr bwMode="auto">
          <a:xfrm>
            <a:off x="4546600" y="-8711"/>
            <a:ext cx="4597400" cy="687525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 name="Title 8"/>
          <p:cNvSpPr>
            <a:spLocks noGrp="1"/>
          </p:cNvSpPr>
          <p:nvPr>
            <p:ph type="title"/>
          </p:nvPr>
        </p:nvSpPr>
        <p:spPr>
          <a:xfrm>
            <a:off x="381884" y="1797599"/>
            <a:ext cx="3948874" cy="1322972"/>
          </a:xfrm>
        </p:spPr>
        <p:txBody>
          <a:bodyPr anchor="t"/>
          <a:lstStyle>
            <a:lvl1pPr>
              <a:defRPr sz="2800">
                <a:solidFill>
                  <a:schemeClr val="bg1"/>
                </a:solidFill>
              </a:defRPr>
            </a:lvl1pPr>
          </a:lstStyle>
          <a:p>
            <a:r>
              <a:rPr lang="zh-CN" altLang="en-US"/>
              <a:t>单击此处编辑母版标题样式</a:t>
            </a:r>
            <a:endParaRPr lang="en-US"/>
          </a:p>
        </p:txBody>
      </p:sp>
      <p:sp>
        <p:nvSpPr>
          <p:cNvPr id="8" name="Text Placeholder 4"/>
          <p:cNvSpPr>
            <a:spLocks noGrp="1"/>
          </p:cNvSpPr>
          <p:nvPr>
            <p:ph type="body" sz="quarter" idx="11"/>
          </p:nvPr>
        </p:nvSpPr>
        <p:spPr>
          <a:xfrm>
            <a:off x="366941" y="3360968"/>
            <a:ext cx="3963817" cy="852488"/>
          </a:xfrm>
        </p:spPr>
        <p:txBody>
          <a:bodyPr>
            <a:noAutofit/>
          </a:bodyPr>
          <a:lstStyle>
            <a:lvl1pPr marL="0" indent="0">
              <a:lnSpc>
                <a:spcPct val="90000"/>
              </a:lnSpc>
              <a:buNone/>
              <a:defRPr sz="1600"/>
            </a:lvl1pPr>
            <a:lvl2pPr marL="457200" indent="0">
              <a:buNone/>
              <a:defRPr sz="1600"/>
            </a:lvl2pPr>
            <a:lvl3pPr marL="914400" indent="0">
              <a:buNone/>
              <a:defRPr sz="1600"/>
            </a:lvl3pPr>
            <a:lvl4pPr marL="1371600" indent="0">
              <a:buNone/>
              <a:defRPr/>
            </a:lvl4pPr>
            <a:lvl5pPr marL="1828800" indent="0">
              <a:buNone/>
              <a:defRPr/>
            </a:lvl5pPr>
          </a:lstStyle>
          <a:p>
            <a:pPr lvl="0"/>
            <a:r>
              <a:rPr lang="zh-CN" altLang="en-US"/>
              <a:t>编辑母版文本样式</a:t>
            </a:r>
          </a:p>
          <a:p>
            <a:pPr lvl="1"/>
            <a:r>
              <a:rPr lang="zh-CN" altLang="en-US"/>
              <a:t>第二级</a:t>
            </a:r>
          </a:p>
          <a:p>
            <a:pPr lvl="2"/>
            <a:r>
              <a:rPr lang="zh-CN" altLang="en-US"/>
              <a:t>第三级</a:t>
            </a:r>
          </a:p>
        </p:txBody>
      </p:sp>
    </p:spTree>
    <p:extLst>
      <p:ext uri="{BB962C8B-B14F-4D97-AF65-F5344CB8AC3E}">
        <p14:creationId xmlns:p14="http://schemas.microsoft.com/office/powerpoint/2010/main" val="14213697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Title slide – Red option 4">
    <p:spTree>
      <p:nvGrpSpPr>
        <p:cNvPr id="1" name=""/>
        <p:cNvGrpSpPr/>
        <p:nvPr/>
      </p:nvGrpSpPr>
      <p:grpSpPr>
        <a:xfrm>
          <a:off x="0" y="0"/>
          <a:ext cx="0" cy="0"/>
          <a:chOff x="0" y="0"/>
          <a:chExt cx="0" cy="0"/>
        </a:xfrm>
      </p:grpSpPr>
      <p:pic>
        <p:nvPicPr>
          <p:cNvPr id="13" name="Picture 12" descr="PPT Template background file_Red.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2" name="Picture 1" descr="269F8271-Edit.jpg"/>
          <p:cNvPicPr>
            <a:picLocks noChangeAspect="1"/>
          </p:cNvPicPr>
          <p:nvPr userDrawn="1"/>
        </p:nvPicPr>
        <p:blipFill rotWithShape="1">
          <a:blip r:embed="rId3">
            <a:extLst>
              <a:ext uri="{28A0092B-C50C-407E-A947-70E740481C1C}">
                <a14:useLocalDpi xmlns:a14="http://schemas.microsoft.com/office/drawing/2010/main" val="0"/>
              </a:ext>
            </a:extLst>
          </a:blip>
          <a:srcRect l="27099" r="28483"/>
          <a:stretch/>
        </p:blipFill>
        <p:spPr>
          <a:xfrm>
            <a:off x="4546600" y="0"/>
            <a:ext cx="4597399" cy="6898609"/>
          </a:xfrm>
          <a:prstGeom prst="rect">
            <a:avLst/>
          </a:prstGeom>
        </p:spPr>
      </p:pic>
      <p:sp>
        <p:nvSpPr>
          <p:cNvPr id="7" name="Title 8"/>
          <p:cNvSpPr>
            <a:spLocks noGrp="1"/>
          </p:cNvSpPr>
          <p:nvPr>
            <p:ph type="title"/>
          </p:nvPr>
        </p:nvSpPr>
        <p:spPr>
          <a:xfrm>
            <a:off x="381884" y="1797599"/>
            <a:ext cx="3948874" cy="1322972"/>
          </a:xfrm>
        </p:spPr>
        <p:txBody>
          <a:bodyPr anchor="t"/>
          <a:lstStyle>
            <a:lvl1pPr>
              <a:defRPr sz="2800">
                <a:solidFill>
                  <a:schemeClr val="bg1"/>
                </a:solidFill>
              </a:defRPr>
            </a:lvl1pPr>
          </a:lstStyle>
          <a:p>
            <a:r>
              <a:rPr lang="zh-CN" altLang="en-US"/>
              <a:t>单击此处编辑母版标题样式</a:t>
            </a:r>
            <a:endParaRPr lang="en-US"/>
          </a:p>
        </p:txBody>
      </p:sp>
      <p:sp>
        <p:nvSpPr>
          <p:cNvPr id="8" name="Text Placeholder 4"/>
          <p:cNvSpPr>
            <a:spLocks noGrp="1"/>
          </p:cNvSpPr>
          <p:nvPr>
            <p:ph type="body" sz="quarter" idx="11"/>
          </p:nvPr>
        </p:nvSpPr>
        <p:spPr>
          <a:xfrm>
            <a:off x="366941" y="3360968"/>
            <a:ext cx="3963817" cy="852488"/>
          </a:xfrm>
        </p:spPr>
        <p:txBody>
          <a:bodyPr>
            <a:noAutofit/>
          </a:bodyPr>
          <a:lstStyle>
            <a:lvl1pPr marL="0" indent="0">
              <a:lnSpc>
                <a:spcPct val="90000"/>
              </a:lnSpc>
              <a:buNone/>
              <a:defRPr sz="1600"/>
            </a:lvl1pPr>
            <a:lvl2pPr marL="457200" indent="0">
              <a:buNone/>
              <a:defRPr sz="1600"/>
            </a:lvl2pPr>
            <a:lvl3pPr marL="914400" indent="0">
              <a:buNone/>
              <a:defRPr sz="1600"/>
            </a:lvl3pPr>
            <a:lvl4pPr marL="1371600" indent="0">
              <a:buNone/>
              <a:defRPr/>
            </a:lvl4pPr>
            <a:lvl5pPr marL="1828800" indent="0">
              <a:buNone/>
              <a:defRPr/>
            </a:lvl5pPr>
          </a:lstStyle>
          <a:p>
            <a:pPr lvl="0"/>
            <a:r>
              <a:rPr lang="zh-CN" altLang="en-US"/>
              <a:t>编辑母版文本样式</a:t>
            </a:r>
          </a:p>
          <a:p>
            <a:pPr lvl="1"/>
            <a:r>
              <a:rPr lang="zh-CN" altLang="en-US"/>
              <a:t>第二级</a:t>
            </a:r>
          </a:p>
          <a:p>
            <a:pPr lvl="2"/>
            <a:r>
              <a:rPr lang="zh-CN" altLang="en-US"/>
              <a:t>第三级</a:t>
            </a:r>
          </a:p>
        </p:txBody>
      </p:sp>
    </p:spTree>
    <p:extLst>
      <p:ext uri="{BB962C8B-B14F-4D97-AF65-F5344CB8AC3E}">
        <p14:creationId xmlns:p14="http://schemas.microsoft.com/office/powerpoint/2010/main" val="14213697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 Red option 5 (no image)">
    <p:spTree>
      <p:nvGrpSpPr>
        <p:cNvPr id="1" name=""/>
        <p:cNvGrpSpPr/>
        <p:nvPr/>
      </p:nvGrpSpPr>
      <p:grpSpPr>
        <a:xfrm>
          <a:off x="0" y="0"/>
          <a:ext cx="0" cy="0"/>
          <a:chOff x="0" y="0"/>
          <a:chExt cx="0" cy="0"/>
        </a:xfrm>
      </p:grpSpPr>
      <p:pic>
        <p:nvPicPr>
          <p:cNvPr id="4" name="Picture 3" descr="PPT Template background file_Red.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2" name="Title 8"/>
          <p:cNvSpPr>
            <a:spLocks noGrp="1"/>
          </p:cNvSpPr>
          <p:nvPr>
            <p:ph type="title"/>
          </p:nvPr>
        </p:nvSpPr>
        <p:spPr>
          <a:xfrm>
            <a:off x="381884" y="1797599"/>
            <a:ext cx="3948874" cy="1322972"/>
          </a:xfrm>
        </p:spPr>
        <p:txBody>
          <a:bodyPr anchor="t"/>
          <a:lstStyle>
            <a:lvl1pPr>
              <a:defRPr sz="2800">
                <a:solidFill>
                  <a:schemeClr val="bg1"/>
                </a:solidFill>
              </a:defRPr>
            </a:lvl1pPr>
          </a:lstStyle>
          <a:p>
            <a:r>
              <a:rPr lang="zh-CN" altLang="en-US"/>
              <a:t>单击此处编辑母版标题样式</a:t>
            </a:r>
            <a:endParaRPr lang="en-US"/>
          </a:p>
        </p:txBody>
      </p:sp>
      <p:sp>
        <p:nvSpPr>
          <p:cNvPr id="13" name="Text Placeholder 4"/>
          <p:cNvSpPr>
            <a:spLocks noGrp="1"/>
          </p:cNvSpPr>
          <p:nvPr>
            <p:ph type="body" sz="quarter" idx="11"/>
          </p:nvPr>
        </p:nvSpPr>
        <p:spPr>
          <a:xfrm>
            <a:off x="366941" y="3360968"/>
            <a:ext cx="3963817" cy="852488"/>
          </a:xfrm>
        </p:spPr>
        <p:txBody>
          <a:bodyPr>
            <a:noAutofit/>
          </a:bodyPr>
          <a:lstStyle>
            <a:lvl1pPr marL="0" indent="0">
              <a:lnSpc>
                <a:spcPct val="90000"/>
              </a:lnSpc>
              <a:buNone/>
              <a:defRPr sz="1600"/>
            </a:lvl1pPr>
            <a:lvl2pPr marL="457200" indent="0">
              <a:buNone/>
              <a:defRPr sz="1600"/>
            </a:lvl2pPr>
            <a:lvl3pPr marL="914400" indent="0">
              <a:buNone/>
              <a:defRPr sz="1600"/>
            </a:lvl3pPr>
            <a:lvl4pPr marL="1371600" indent="0">
              <a:buNone/>
              <a:defRPr/>
            </a:lvl4pPr>
            <a:lvl5pPr marL="1828800" indent="0">
              <a:buNone/>
              <a:defRPr/>
            </a:lvl5pPr>
          </a:lstStyle>
          <a:p>
            <a:pPr lvl="0"/>
            <a:r>
              <a:rPr lang="zh-CN" altLang="en-US"/>
              <a:t>编辑母版文本样式</a:t>
            </a:r>
          </a:p>
          <a:p>
            <a:pPr lvl="1"/>
            <a:r>
              <a:rPr lang="zh-CN" altLang="en-US"/>
              <a:t>第二级</a:t>
            </a:r>
          </a:p>
          <a:p>
            <a:pPr lvl="2"/>
            <a:r>
              <a:rPr lang="zh-CN" altLang="en-US"/>
              <a:t>第三级</a:t>
            </a:r>
          </a:p>
        </p:txBody>
      </p:sp>
    </p:spTree>
    <p:extLst>
      <p:ext uri="{BB962C8B-B14F-4D97-AF65-F5344CB8AC3E}">
        <p14:creationId xmlns:p14="http://schemas.microsoft.com/office/powerpoint/2010/main" val="10151048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 White option 1 (add own image)">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7" name="Picture 7" descr="USY_MB1_PMS_1_Colour_Standard_Logo.pn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bwMode="auto">
          <a:xfrm>
            <a:off x="454025" y="5905500"/>
            <a:ext cx="1536700" cy="5302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4" name="Picture Placeholder 13"/>
          <p:cNvSpPr>
            <a:spLocks noGrp="1"/>
          </p:cNvSpPr>
          <p:nvPr>
            <p:ph type="pic" sz="quarter" idx="12"/>
          </p:nvPr>
        </p:nvSpPr>
        <p:spPr>
          <a:xfrm>
            <a:off x="4587876" y="418354"/>
            <a:ext cx="4150358" cy="6017555"/>
          </a:xfrm>
          <a:solidFill>
            <a:schemeClr val="bg1">
              <a:lumMod val="85000"/>
            </a:schemeClr>
          </a:solidFill>
          <a:ln>
            <a:noFill/>
          </a:ln>
        </p:spPr>
        <p:txBody>
          <a:bodyPr anchor="ctr" anchorCtr="0"/>
          <a:lstStyle>
            <a:lvl1pPr marL="0" indent="0" algn="ctr">
              <a:buNone/>
              <a:defRPr/>
            </a:lvl1pPr>
          </a:lstStyle>
          <a:p>
            <a:pPr lvl="0"/>
            <a:r>
              <a:rPr lang="zh-CN" altLang="en-US" noProof="0"/>
              <a:t>单击图标添加图片</a:t>
            </a:r>
            <a:endParaRPr lang="en-US" noProof="0"/>
          </a:p>
        </p:txBody>
      </p:sp>
      <p:sp>
        <p:nvSpPr>
          <p:cNvPr id="8" name="Title 8"/>
          <p:cNvSpPr>
            <a:spLocks noGrp="1"/>
          </p:cNvSpPr>
          <p:nvPr>
            <p:ph type="title"/>
          </p:nvPr>
        </p:nvSpPr>
        <p:spPr>
          <a:xfrm>
            <a:off x="381884" y="1797599"/>
            <a:ext cx="3948874" cy="1322972"/>
          </a:xfrm>
        </p:spPr>
        <p:txBody>
          <a:bodyPr anchor="t"/>
          <a:lstStyle>
            <a:lvl1pPr>
              <a:defRPr sz="2800">
                <a:solidFill>
                  <a:schemeClr val="accent1"/>
                </a:solidFill>
              </a:defRPr>
            </a:lvl1pPr>
          </a:lstStyle>
          <a:p>
            <a:r>
              <a:rPr lang="zh-CN" altLang="en-US"/>
              <a:t>单击此处编辑母版标题样式</a:t>
            </a:r>
            <a:endParaRPr lang="en-US"/>
          </a:p>
        </p:txBody>
      </p:sp>
      <p:sp>
        <p:nvSpPr>
          <p:cNvPr id="9" name="Text Placeholder 4"/>
          <p:cNvSpPr>
            <a:spLocks noGrp="1"/>
          </p:cNvSpPr>
          <p:nvPr>
            <p:ph type="body" sz="quarter" idx="11"/>
          </p:nvPr>
        </p:nvSpPr>
        <p:spPr>
          <a:xfrm>
            <a:off x="366941" y="3360968"/>
            <a:ext cx="3963817" cy="852488"/>
          </a:xfrm>
        </p:spPr>
        <p:txBody>
          <a:bodyPr>
            <a:noAutofit/>
          </a:bodyPr>
          <a:lstStyle>
            <a:lvl1pPr marL="0" indent="0">
              <a:lnSpc>
                <a:spcPct val="90000"/>
              </a:lnSpc>
              <a:buNone/>
              <a:defRPr sz="1600"/>
            </a:lvl1pPr>
            <a:lvl2pPr marL="457200" indent="0">
              <a:buNone/>
              <a:defRPr sz="1600"/>
            </a:lvl2pPr>
            <a:lvl3pPr marL="914400" indent="0">
              <a:buNone/>
              <a:defRPr sz="1600"/>
            </a:lvl3pPr>
            <a:lvl4pPr marL="1371600" indent="0">
              <a:buNone/>
              <a:defRPr/>
            </a:lvl4pPr>
            <a:lvl5pPr marL="1828800" indent="0">
              <a:buNone/>
              <a:defRPr/>
            </a:lvl5pPr>
          </a:lstStyle>
          <a:p>
            <a:pPr lvl="0"/>
            <a:r>
              <a:rPr lang="zh-CN" altLang="en-US"/>
              <a:t>编辑母版文本样式</a:t>
            </a:r>
          </a:p>
          <a:p>
            <a:pPr lvl="1"/>
            <a:r>
              <a:rPr lang="zh-CN" altLang="en-US"/>
              <a:t>第二级</a:t>
            </a:r>
          </a:p>
          <a:p>
            <a:pPr lvl="2"/>
            <a:r>
              <a:rPr lang="zh-CN" altLang="en-US"/>
              <a:t>第三级</a:t>
            </a:r>
          </a:p>
        </p:txBody>
      </p:sp>
    </p:spTree>
    <p:extLst>
      <p:ext uri="{BB962C8B-B14F-4D97-AF65-F5344CB8AC3E}">
        <p14:creationId xmlns:p14="http://schemas.microsoft.com/office/powerpoint/2010/main" val="28183801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 White option 2">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6" name="Picture Placeholder 4"/>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bwMode="auto">
          <a:xfrm>
            <a:off x="4645025" y="419100"/>
            <a:ext cx="4035425" cy="60166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 name="Picture 9" descr="USY_MB1_PMS_1_Colour_Standard_Logo.png"/>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454025" y="5905500"/>
            <a:ext cx="1536700" cy="5302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 name="Title 8"/>
          <p:cNvSpPr>
            <a:spLocks noGrp="1"/>
          </p:cNvSpPr>
          <p:nvPr>
            <p:ph type="title"/>
          </p:nvPr>
        </p:nvSpPr>
        <p:spPr>
          <a:xfrm>
            <a:off x="381884" y="1797599"/>
            <a:ext cx="3948874" cy="1322972"/>
          </a:xfrm>
        </p:spPr>
        <p:txBody>
          <a:bodyPr anchor="t"/>
          <a:lstStyle>
            <a:lvl1pPr>
              <a:defRPr sz="2800">
                <a:solidFill>
                  <a:schemeClr val="accent1"/>
                </a:solidFill>
              </a:defRPr>
            </a:lvl1pPr>
          </a:lstStyle>
          <a:p>
            <a:r>
              <a:rPr lang="zh-CN" altLang="en-US"/>
              <a:t>单击此处编辑母版标题样式</a:t>
            </a:r>
            <a:endParaRPr lang="en-US"/>
          </a:p>
        </p:txBody>
      </p:sp>
      <p:sp>
        <p:nvSpPr>
          <p:cNvPr id="11" name="Text Placeholder 4"/>
          <p:cNvSpPr>
            <a:spLocks noGrp="1"/>
          </p:cNvSpPr>
          <p:nvPr>
            <p:ph type="body" sz="quarter" idx="11"/>
          </p:nvPr>
        </p:nvSpPr>
        <p:spPr>
          <a:xfrm>
            <a:off x="366941" y="3360968"/>
            <a:ext cx="3963817" cy="852488"/>
          </a:xfrm>
        </p:spPr>
        <p:txBody>
          <a:bodyPr>
            <a:noAutofit/>
          </a:bodyPr>
          <a:lstStyle>
            <a:lvl1pPr marL="0" indent="0">
              <a:lnSpc>
                <a:spcPct val="90000"/>
              </a:lnSpc>
              <a:buNone/>
              <a:defRPr sz="1600"/>
            </a:lvl1pPr>
            <a:lvl2pPr marL="457200" indent="0">
              <a:buNone/>
              <a:defRPr sz="1600"/>
            </a:lvl2pPr>
            <a:lvl3pPr marL="914400" indent="0">
              <a:buNone/>
              <a:defRPr sz="1600"/>
            </a:lvl3pPr>
            <a:lvl4pPr marL="1371600" indent="0">
              <a:buNone/>
              <a:defRPr/>
            </a:lvl4pPr>
            <a:lvl5pPr marL="1828800" indent="0">
              <a:buNone/>
              <a:defRPr/>
            </a:lvl5pPr>
          </a:lstStyle>
          <a:p>
            <a:pPr lvl="0"/>
            <a:r>
              <a:rPr lang="zh-CN" altLang="en-US"/>
              <a:t>编辑母版文本样式</a:t>
            </a:r>
          </a:p>
          <a:p>
            <a:pPr lvl="1"/>
            <a:r>
              <a:rPr lang="zh-CN" altLang="en-US"/>
              <a:t>第二级</a:t>
            </a:r>
          </a:p>
          <a:p>
            <a:pPr lvl="2"/>
            <a:r>
              <a:rPr lang="zh-CN" altLang="en-US"/>
              <a:t>第三级</a:t>
            </a:r>
          </a:p>
        </p:txBody>
      </p:sp>
    </p:spTree>
    <p:extLst>
      <p:ext uri="{BB962C8B-B14F-4D97-AF65-F5344CB8AC3E}">
        <p14:creationId xmlns:p14="http://schemas.microsoft.com/office/powerpoint/2010/main" val="16776006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 White option 3">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6" name="Picture Placeholder 4"/>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bwMode="auto">
          <a:xfrm>
            <a:off x="4645025" y="419100"/>
            <a:ext cx="4035425" cy="60166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 name="Picture 9" descr="USY_MB1_PMS_1_Colour_Standard_Logo.png"/>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454025" y="5905500"/>
            <a:ext cx="1536700" cy="5302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 name="Title 8"/>
          <p:cNvSpPr>
            <a:spLocks noGrp="1"/>
          </p:cNvSpPr>
          <p:nvPr>
            <p:ph type="title"/>
          </p:nvPr>
        </p:nvSpPr>
        <p:spPr>
          <a:xfrm>
            <a:off x="381884" y="1797599"/>
            <a:ext cx="3948874" cy="1322972"/>
          </a:xfrm>
        </p:spPr>
        <p:txBody>
          <a:bodyPr anchor="t"/>
          <a:lstStyle>
            <a:lvl1pPr>
              <a:defRPr sz="2800">
                <a:solidFill>
                  <a:schemeClr val="accent1"/>
                </a:solidFill>
              </a:defRPr>
            </a:lvl1pPr>
          </a:lstStyle>
          <a:p>
            <a:r>
              <a:rPr lang="zh-CN" altLang="en-US"/>
              <a:t>单击此处编辑母版标题样式</a:t>
            </a:r>
            <a:endParaRPr lang="en-US"/>
          </a:p>
        </p:txBody>
      </p:sp>
      <p:sp>
        <p:nvSpPr>
          <p:cNvPr id="11" name="Text Placeholder 4"/>
          <p:cNvSpPr>
            <a:spLocks noGrp="1"/>
          </p:cNvSpPr>
          <p:nvPr>
            <p:ph type="body" sz="quarter" idx="11"/>
          </p:nvPr>
        </p:nvSpPr>
        <p:spPr>
          <a:xfrm>
            <a:off x="366941" y="3360968"/>
            <a:ext cx="3963817" cy="852488"/>
          </a:xfrm>
        </p:spPr>
        <p:txBody>
          <a:bodyPr>
            <a:noAutofit/>
          </a:bodyPr>
          <a:lstStyle>
            <a:lvl1pPr marL="0" indent="0">
              <a:lnSpc>
                <a:spcPct val="90000"/>
              </a:lnSpc>
              <a:buNone/>
              <a:defRPr sz="1600"/>
            </a:lvl1pPr>
            <a:lvl2pPr marL="457200" indent="0">
              <a:buNone/>
              <a:defRPr sz="1600"/>
            </a:lvl2pPr>
            <a:lvl3pPr marL="914400" indent="0">
              <a:buNone/>
              <a:defRPr sz="1600"/>
            </a:lvl3pPr>
            <a:lvl4pPr marL="1371600" indent="0">
              <a:buNone/>
              <a:defRPr/>
            </a:lvl4pPr>
            <a:lvl5pPr marL="1828800" indent="0">
              <a:buNone/>
              <a:defRPr/>
            </a:lvl5pPr>
          </a:lstStyle>
          <a:p>
            <a:pPr lvl="0"/>
            <a:r>
              <a:rPr lang="zh-CN" altLang="en-US"/>
              <a:t>编辑母版文本样式</a:t>
            </a:r>
          </a:p>
          <a:p>
            <a:pPr lvl="1"/>
            <a:r>
              <a:rPr lang="zh-CN" altLang="en-US"/>
              <a:t>第二级</a:t>
            </a:r>
          </a:p>
          <a:p>
            <a:pPr lvl="2"/>
            <a:r>
              <a:rPr lang="zh-CN" altLang="en-US"/>
              <a:t>第三级</a:t>
            </a:r>
          </a:p>
        </p:txBody>
      </p:sp>
    </p:spTree>
    <p:extLst>
      <p:ext uri="{BB962C8B-B14F-4D97-AF65-F5344CB8AC3E}">
        <p14:creationId xmlns:p14="http://schemas.microsoft.com/office/powerpoint/2010/main" val="35715267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117475"/>
            <a:ext cx="8229600" cy="1143000"/>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t>Insert slide title here… 28pt</a:t>
            </a:r>
          </a:p>
        </p:txBody>
      </p:sp>
      <p:sp>
        <p:nvSpPr>
          <p:cNvPr id="3" name="Text Placeholder 2"/>
          <p:cNvSpPr>
            <a:spLocks noGrp="1"/>
          </p:cNvSpPr>
          <p:nvPr>
            <p:ph type="body" idx="1"/>
          </p:nvPr>
        </p:nvSpPr>
        <p:spPr>
          <a:xfrm>
            <a:off x="457200" y="1358900"/>
            <a:ext cx="8229600" cy="4767263"/>
          </a:xfrm>
          <a:prstGeom prst="rect">
            <a:avLst/>
          </a:prstGeom>
        </p:spPr>
        <p:txBody>
          <a:bodyPr vert="horz" lIns="91440" tIns="45720" rIns="91440" bIns="45720" rtlCol="0">
            <a:normAutofit/>
          </a:bodyPr>
          <a:lstStyle/>
          <a:p>
            <a:r>
              <a:rPr lang="en-US"/>
              <a:t>Sub-heading Bold… 24pt</a:t>
            </a:r>
          </a:p>
          <a:p>
            <a:pPr lvl="0"/>
            <a:r>
              <a:rPr lang="en-US"/>
              <a:t>Add body copy </a:t>
            </a:r>
          </a:p>
          <a:p>
            <a:r>
              <a:rPr lang="en-US"/>
              <a:t>Add bullet point</a:t>
            </a:r>
          </a:p>
          <a:p>
            <a:r>
              <a:rPr lang="en-US"/>
              <a:t>Add bullet point</a:t>
            </a:r>
          </a:p>
        </p:txBody>
      </p:sp>
      <p:sp>
        <p:nvSpPr>
          <p:cNvPr id="11" name="Date Placeholder 3"/>
          <p:cNvSpPr txBox="1">
            <a:spLocks/>
          </p:cNvSpPr>
          <p:nvPr/>
        </p:nvSpPr>
        <p:spPr>
          <a:xfrm>
            <a:off x="381000" y="6356350"/>
            <a:ext cx="2133600" cy="365125"/>
          </a:xfrm>
          <a:prstGeom prst="rect">
            <a:avLst/>
          </a:prstGeom>
        </p:spPr>
        <p:txBody>
          <a:bodyPr anchor="ctr"/>
          <a:lstStyle>
            <a:defPPr>
              <a:defRPr lang="en-US"/>
            </a:defPPr>
            <a:lvl1pPr marL="0" algn="l" defTabSz="457200" rtl="0" eaLnBrk="1" latinLnBrk="0" hangingPunct="1">
              <a:defRPr lang="en-US" sz="900" b="0" i="0" u="none" strike="noStrike" kern="1200" baseline="0" smtClean="0">
                <a:solidFill>
                  <a:schemeClr val="tx1"/>
                </a:solidFill>
                <a:latin typeface="Tw Cen MT"/>
                <a:ea typeface="+mn-ea"/>
                <a:cs typeface="Tw Cen M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t>The University of Sydney</a:t>
            </a:r>
          </a:p>
        </p:txBody>
      </p:sp>
      <p:sp>
        <p:nvSpPr>
          <p:cNvPr id="12" name="Slide Number Placeholder 5"/>
          <p:cNvSpPr txBox="1">
            <a:spLocks/>
          </p:cNvSpPr>
          <p:nvPr/>
        </p:nvSpPr>
        <p:spPr>
          <a:xfrm>
            <a:off x="6629400" y="6356350"/>
            <a:ext cx="2133600" cy="365125"/>
          </a:xfrm>
          <a:prstGeom prst="rect">
            <a:avLst/>
          </a:prstGeom>
        </p:spPr>
        <p:txBody>
          <a:bodyPr anchor="ctr"/>
          <a:lstStyle>
            <a:defPPr>
              <a:defRPr lang="en-US"/>
            </a:defPPr>
            <a:lvl1pPr marL="0" algn="r" defTabSz="457200" rtl="0" eaLnBrk="1" latinLnBrk="0" hangingPunct="1">
              <a:defRPr sz="900" kern="1200">
                <a:solidFill>
                  <a:schemeClr val="tx1"/>
                </a:solidFill>
                <a:latin typeface="Tw Cen MT"/>
                <a:ea typeface="+mn-ea"/>
                <a:cs typeface="Tw Cen M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lang="en-US"/>
              <a:t>Page </a:t>
            </a:r>
            <a:fld id="{3B11C02F-2186-5E4E-90C0-5210A150EF90}" type="slidenum">
              <a:rPr lang="en-US" smtClean="0"/>
              <a:pPr fontAlgn="auto">
                <a:spcBef>
                  <a:spcPts val="0"/>
                </a:spcBef>
                <a:spcAft>
                  <a:spcPts val="0"/>
                </a:spcAft>
                <a:defRPr/>
              </a:pPr>
              <a:t>‹#›</a:t>
            </a:fld>
            <a:endParaRPr lang="en-US"/>
          </a:p>
        </p:txBody>
      </p:sp>
    </p:spTree>
  </p:cSld>
  <p:clrMap bg1="lt1" tx1="dk1" bg2="lt2" tx2="dk2" accent1="accent1" accent2="accent2" accent3="accent3" accent4="accent4" accent5="accent5" accent6="accent6" hlink="hlink" folHlink="folHlink"/>
  <p:sldLayoutIdLst>
    <p:sldLayoutId id="2147483701" r:id="rId1"/>
    <p:sldLayoutId id="2147483702" r:id="rId2"/>
    <p:sldLayoutId id="2147483704" r:id="rId3"/>
    <p:sldLayoutId id="2147483715" r:id="rId4"/>
    <p:sldLayoutId id="2147483716" r:id="rId5"/>
    <p:sldLayoutId id="2147483705" r:id="rId6"/>
    <p:sldLayoutId id="2147483706" r:id="rId7"/>
    <p:sldLayoutId id="2147483707" r:id="rId8"/>
    <p:sldLayoutId id="2147483708" r:id="rId9"/>
    <p:sldLayoutId id="2147483709" r:id="rId10"/>
    <p:sldLayoutId id="2147483710" r:id="rId11"/>
    <p:sldLayoutId id="2147483693" r:id="rId12"/>
    <p:sldLayoutId id="2147483694" r:id="rId13"/>
    <p:sldLayoutId id="2147483695" r:id="rId14"/>
    <p:sldLayoutId id="2147483696" r:id="rId15"/>
    <p:sldLayoutId id="2147483697" r:id="rId16"/>
    <p:sldLayoutId id="2147483698" r:id="rId17"/>
    <p:sldLayoutId id="2147483699" r:id="rId18"/>
    <p:sldLayoutId id="2147483700" r:id="rId19"/>
    <p:sldLayoutId id="2147483711" r:id="rId20"/>
    <p:sldLayoutId id="2147483712" r:id="rId21"/>
    <p:sldLayoutId id="2147483713" r:id="rId22"/>
    <p:sldLayoutId id="2147483714" r:id="rId23"/>
  </p:sldLayoutIdLst>
  <p:txStyles>
    <p:titleStyle>
      <a:lvl1pPr algn="l" defTabSz="457200" rtl="0" eaLnBrk="1" fontAlgn="base" hangingPunct="1">
        <a:spcBef>
          <a:spcPct val="0"/>
        </a:spcBef>
        <a:spcAft>
          <a:spcPct val="0"/>
        </a:spcAft>
        <a:defRPr sz="2800" b="1" kern="1200">
          <a:solidFill>
            <a:schemeClr val="accent1"/>
          </a:solidFill>
          <a:latin typeface="Tw Cen MT"/>
          <a:ea typeface="ＭＳ Ｐゴシック" charset="0"/>
          <a:cs typeface="Tw Cen MT"/>
        </a:defRPr>
      </a:lvl1pPr>
      <a:lvl2pPr algn="l" defTabSz="457200" rtl="0" eaLnBrk="1" fontAlgn="base" hangingPunct="1">
        <a:spcBef>
          <a:spcPct val="0"/>
        </a:spcBef>
        <a:spcAft>
          <a:spcPct val="0"/>
        </a:spcAft>
        <a:defRPr sz="2400" b="1">
          <a:solidFill>
            <a:schemeClr val="accent1"/>
          </a:solidFill>
          <a:latin typeface="Tw Cen MT" charset="0"/>
          <a:ea typeface="ＭＳ Ｐゴシック" charset="0"/>
        </a:defRPr>
      </a:lvl2pPr>
      <a:lvl3pPr algn="l" defTabSz="457200" rtl="0" eaLnBrk="1" fontAlgn="base" hangingPunct="1">
        <a:spcBef>
          <a:spcPct val="0"/>
        </a:spcBef>
        <a:spcAft>
          <a:spcPct val="0"/>
        </a:spcAft>
        <a:defRPr sz="2400" b="1">
          <a:solidFill>
            <a:schemeClr val="accent1"/>
          </a:solidFill>
          <a:latin typeface="Tw Cen MT" charset="0"/>
          <a:ea typeface="ＭＳ Ｐゴシック" charset="0"/>
        </a:defRPr>
      </a:lvl3pPr>
      <a:lvl4pPr algn="l" defTabSz="457200" rtl="0" eaLnBrk="1" fontAlgn="base" hangingPunct="1">
        <a:spcBef>
          <a:spcPct val="0"/>
        </a:spcBef>
        <a:spcAft>
          <a:spcPct val="0"/>
        </a:spcAft>
        <a:defRPr sz="2400" b="1">
          <a:solidFill>
            <a:schemeClr val="accent1"/>
          </a:solidFill>
          <a:latin typeface="Tw Cen MT" charset="0"/>
          <a:ea typeface="ＭＳ Ｐゴシック" charset="0"/>
        </a:defRPr>
      </a:lvl4pPr>
      <a:lvl5pPr algn="l" defTabSz="457200" rtl="0" eaLnBrk="1" fontAlgn="base" hangingPunct="1">
        <a:spcBef>
          <a:spcPct val="0"/>
        </a:spcBef>
        <a:spcAft>
          <a:spcPct val="0"/>
        </a:spcAft>
        <a:defRPr sz="2400" b="1">
          <a:solidFill>
            <a:schemeClr val="accent1"/>
          </a:solidFill>
          <a:latin typeface="Tw Cen MT" charset="0"/>
          <a:ea typeface="ＭＳ Ｐゴシック" charset="0"/>
        </a:defRPr>
      </a:lvl5pPr>
      <a:lvl6pPr marL="457200" algn="l" defTabSz="457200" rtl="0" eaLnBrk="1" fontAlgn="base" hangingPunct="1">
        <a:spcBef>
          <a:spcPct val="0"/>
        </a:spcBef>
        <a:spcAft>
          <a:spcPct val="0"/>
        </a:spcAft>
        <a:defRPr sz="2400" b="1">
          <a:solidFill>
            <a:schemeClr val="accent1"/>
          </a:solidFill>
          <a:latin typeface="Tw Cen MT" charset="0"/>
          <a:ea typeface="ＭＳ Ｐゴシック" charset="0"/>
        </a:defRPr>
      </a:lvl6pPr>
      <a:lvl7pPr marL="914400" algn="l" defTabSz="457200" rtl="0" eaLnBrk="1" fontAlgn="base" hangingPunct="1">
        <a:spcBef>
          <a:spcPct val="0"/>
        </a:spcBef>
        <a:spcAft>
          <a:spcPct val="0"/>
        </a:spcAft>
        <a:defRPr sz="2400" b="1">
          <a:solidFill>
            <a:schemeClr val="accent1"/>
          </a:solidFill>
          <a:latin typeface="Tw Cen MT" charset="0"/>
          <a:ea typeface="ＭＳ Ｐゴシック" charset="0"/>
        </a:defRPr>
      </a:lvl7pPr>
      <a:lvl8pPr marL="1371600" algn="l" defTabSz="457200" rtl="0" eaLnBrk="1" fontAlgn="base" hangingPunct="1">
        <a:spcBef>
          <a:spcPct val="0"/>
        </a:spcBef>
        <a:spcAft>
          <a:spcPct val="0"/>
        </a:spcAft>
        <a:defRPr sz="2400" b="1">
          <a:solidFill>
            <a:schemeClr val="accent1"/>
          </a:solidFill>
          <a:latin typeface="Tw Cen MT" charset="0"/>
          <a:ea typeface="ＭＳ Ｐゴシック" charset="0"/>
        </a:defRPr>
      </a:lvl8pPr>
      <a:lvl9pPr marL="1828800" algn="l" defTabSz="457200" rtl="0" eaLnBrk="1" fontAlgn="base" hangingPunct="1">
        <a:spcBef>
          <a:spcPct val="0"/>
        </a:spcBef>
        <a:spcAft>
          <a:spcPct val="0"/>
        </a:spcAft>
        <a:defRPr sz="2400" b="1">
          <a:solidFill>
            <a:schemeClr val="accent1"/>
          </a:solidFill>
          <a:latin typeface="Tw Cen MT" charset="0"/>
          <a:ea typeface="ＭＳ Ｐゴシック" charset="0"/>
        </a:defRPr>
      </a:lvl9pPr>
    </p:titleStyle>
    <p:bodyStyle>
      <a:lvl1pPr marL="342900" indent="-342900" algn="l" defTabSz="457200" rtl="0" eaLnBrk="1" fontAlgn="base" hangingPunct="1">
        <a:spcBef>
          <a:spcPct val="20000"/>
        </a:spcBef>
        <a:spcAft>
          <a:spcPct val="0"/>
        </a:spcAft>
        <a:buFont typeface="Lucida Grande" charset="0"/>
        <a:buChar char="–"/>
        <a:defRPr sz="2400" kern="1200">
          <a:solidFill>
            <a:schemeClr val="tx1"/>
          </a:solidFill>
          <a:latin typeface="Tw Cen MT"/>
          <a:ea typeface="ＭＳ Ｐゴシック" charset="0"/>
          <a:cs typeface="Tw Cen MT"/>
        </a:defRPr>
      </a:lvl1pPr>
      <a:lvl2pPr marL="742950" indent="-285750" algn="l" defTabSz="457200" rtl="0" eaLnBrk="1" fontAlgn="base" hangingPunct="1">
        <a:spcBef>
          <a:spcPct val="20000"/>
        </a:spcBef>
        <a:spcAft>
          <a:spcPct val="0"/>
        </a:spcAft>
        <a:buFont typeface="Arial" charset="0"/>
        <a:buChar char="–"/>
        <a:defRPr sz="2000" kern="1200">
          <a:solidFill>
            <a:schemeClr val="tx1"/>
          </a:solidFill>
          <a:latin typeface="Tw Cen MT"/>
          <a:ea typeface="ＭＳ Ｐゴシック" charset="0"/>
          <a:cs typeface="Tw Cen MT"/>
        </a:defRPr>
      </a:lvl2pPr>
      <a:lvl3pPr marL="1143000" indent="-228600" algn="l" defTabSz="457200" rtl="0" eaLnBrk="1" fontAlgn="base" hangingPunct="1">
        <a:spcBef>
          <a:spcPct val="20000"/>
        </a:spcBef>
        <a:spcAft>
          <a:spcPct val="0"/>
        </a:spcAft>
        <a:buFont typeface="Arial" charset="0"/>
        <a:buChar char="•"/>
        <a:defRPr sz="2000" kern="1200">
          <a:solidFill>
            <a:schemeClr val="tx1"/>
          </a:solidFill>
          <a:latin typeface="Tw Cen MT"/>
          <a:ea typeface="ＭＳ Ｐゴシック" charset="0"/>
          <a:cs typeface="Tw Cen MT"/>
        </a:defRPr>
      </a:lvl3pPr>
      <a:lvl4pPr marL="1600200" indent="-228600" algn="l" defTabSz="457200" rtl="0" eaLnBrk="1" fontAlgn="base" hangingPunct="1">
        <a:spcBef>
          <a:spcPct val="20000"/>
        </a:spcBef>
        <a:spcAft>
          <a:spcPct val="0"/>
        </a:spcAft>
        <a:buFont typeface="Arial" charset="0"/>
        <a:buChar char="–"/>
        <a:defRPr sz="2000" kern="1200">
          <a:solidFill>
            <a:schemeClr val="tx1"/>
          </a:solidFill>
          <a:latin typeface="Tw Cen MT"/>
          <a:ea typeface="ＭＳ Ｐゴシック" charset="0"/>
          <a:cs typeface="Tw Cen MT"/>
        </a:defRPr>
      </a:lvl4pPr>
      <a:lvl5pPr marL="2057400" indent="-228600" algn="l" defTabSz="457200" rtl="0" eaLnBrk="1" fontAlgn="base" hangingPunct="1">
        <a:spcBef>
          <a:spcPct val="20000"/>
        </a:spcBef>
        <a:spcAft>
          <a:spcPct val="0"/>
        </a:spcAft>
        <a:buFont typeface="Arial" charset="0"/>
        <a:buChar char="»"/>
        <a:defRPr sz="2000" kern="1200">
          <a:solidFill>
            <a:schemeClr val="tx1"/>
          </a:solidFill>
          <a:latin typeface="Tw Cen MT"/>
          <a:ea typeface="ＭＳ Ｐゴシック" charset="0"/>
          <a:cs typeface="Tw Cen M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1.PNG"/><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xml"/><Relationship Id="rId1" Type="http://schemas.openxmlformats.org/officeDocument/2006/relationships/slideLayout" Target="../slideLayouts/slideLayout18.xml"/><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5.PNG"/><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xml"/><Relationship Id="rId1" Type="http://schemas.openxmlformats.org/officeDocument/2006/relationships/slideLayout" Target="../slideLayouts/slideLayout18.xml"/><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hyperlink" Target="https://en.wikipedia.org/wiki/Differential_privacy" TargetMode="External"/><Relationship Id="rId2" Type="http://schemas.openxmlformats.org/officeDocument/2006/relationships/hyperlink" Target="https://ai.googleblog.com/2017/04/federated-learning-collaborative.html" TargetMode="External"/><Relationship Id="rId1" Type="http://schemas.openxmlformats.org/officeDocument/2006/relationships/slideLayout" Target="../slideLayouts/slideLayout18.xml"/><Relationship Id="rId6" Type="http://schemas.openxmlformats.org/officeDocument/2006/relationships/image" Target="../media/image30.PNG"/><Relationship Id="rId5" Type="http://schemas.openxmlformats.org/officeDocument/2006/relationships/hyperlink" Target="https://en.wikipedia.org/wiki/Homomorphic_encryption" TargetMode="External"/><Relationship Id="rId4" Type="http://schemas.openxmlformats.org/officeDocument/2006/relationships/hyperlink" Target="https://en.wikipedia.org/wiki/Secure_multi-party_computation" TargetMode="External"/></Relationships>
</file>

<file path=ppt/slides/_rels/slide2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18.xml"/><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Title 1"/>
          <p:cNvSpPr>
            <a:spLocks noGrp="1"/>
          </p:cNvSpPr>
          <p:nvPr>
            <p:ph type="title"/>
          </p:nvPr>
        </p:nvSpPr>
        <p:spPr>
          <a:xfrm>
            <a:off x="176143" y="1809029"/>
            <a:ext cx="4361567" cy="1563369"/>
          </a:xfrm>
        </p:spPr>
        <p:txBody>
          <a:bodyPr/>
          <a:lstStyle/>
          <a:p>
            <a:r>
              <a:rPr lang="en-US" altLang="zh-CN" dirty="0" err="1">
                <a:latin typeface="Times New Roman" panose="02020603050405020304" pitchFamily="18" charset="0"/>
                <a:cs typeface="Times New Roman" panose="02020603050405020304" pitchFamily="18" charset="0"/>
              </a:rPr>
              <a:t>Opacus</a:t>
            </a:r>
            <a:r>
              <a:rPr lang="en-US" altLang="zh-CN" dirty="0">
                <a:latin typeface="Times New Roman" panose="02020603050405020304" pitchFamily="18" charset="0"/>
                <a:cs typeface="Times New Roman" panose="02020603050405020304" pitchFamily="18" charset="0"/>
              </a:rPr>
              <a:t> and </a:t>
            </a:r>
            <a:r>
              <a:rPr lang="en-US" altLang="zh-CN" dirty="0" err="1">
                <a:latin typeface="Times New Roman" panose="02020603050405020304" pitchFamily="18" charset="0"/>
                <a:cs typeface="Times New Roman" panose="02020603050405020304" pitchFamily="18" charset="0"/>
              </a:rPr>
              <a:t>PySyft</a:t>
            </a:r>
            <a:br>
              <a:rPr lang="en-US" altLang="zh-CN" dirty="0">
                <a:latin typeface="Times New Roman" panose="02020603050405020304" pitchFamily="18" charset="0"/>
                <a:cs typeface="Times New Roman" panose="02020603050405020304" pitchFamily="18" charset="0"/>
              </a:rPr>
            </a:br>
            <a:r>
              <a:rPr lang="en-US" altLang="zh-CN" dirty="0">
                <a:latin typeface="Times New Roman" panose="02020603050405020304" pitchFamily="18" charset="0"/>
                <a:cs typeface="Times New Roman" panose="02020603050405020304" pitchFamily="18" charset="0"/>
              </a:rPr>
              <a:t>Package</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Use</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Example</a:t>
            </a:r>
            <a:endParaRPr lang="en-US" b="0" dirty="0">
              <a:solidFill>
                <a:schemeClr val="tx1"/>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err="1"/>
              <a:t>Opacus</a:t>
            </a:r>
            <a:r>
              <a:rPr lang="en-US" altLang="zh-CN" dirty="0"/>
              <a:t> Privacy Engine Functions</a:t>
            </a:r>
            <a:endParaRPr lang="en-US" dirty="0"/>
          </a:p>
        </p:txBody>
      </p:sp>
      <p:sp>
        <p:nvSpPr>
          <p:cNvPr id="3" name="Rectangle 2"/>
          <p:cNvSpPr/>
          <p:nvPr/>
        </p:nvSpPr>
        <p:spPr>
          <a:xfrm>
            <a:off x="213609" y="2028422"/>
            <a:ext cx="8930391" cy="1384995"/>
          </a:xfrm>
          <a:prstGeom prst="rect">
            <a:avLst/>
          </a:prstGeom>
        </p:spPr>
        <p:txBody>
          <a:bodyPr wrap="square">
            <a:spAutoFit/>
          </a:bodyPr>
          <a:lstStyle/>
          <a:p>
            <a:r>
              <a:rPr lang="en-US" altLang="zh-CN" sz="2800" dirty="0">
                <a:latin typeface="Times New Roman" charset="0"/>
                <a:cs typeface="Times New Roman" charset="0"/>
              </a:rPr>
              <a:t>Example:</a:t>
            </a:r>
          </a:p>
          <a:p>
            <a:pPr algn="l" fontAlgn="base"/>
            <a:endParaRPr lang="en-US" altLang="zh-CN" sz="2800" dirty="0">
              <a:latin typeface="Times New Roman" charset="0"/>
              <a:cs typeface="Times New Roman" charset="0"/>
            </a:endParaRPr>
          </a:p>
          <a:p>
            <a:pPr algn="l" fontAlgn="base"/>
            <a:endParaRPr lang="en-US" altLang="zh-CN" sz="2800" dirty="0">
              <a:latin typeface="Times New Roman" charset="0"/>
              <a:cs typeface="Times New Roman" charset="0"/>
            </a:endParaRPr>
          </a:p>
        </p:txBody>
      </p:sp>
      <p:pic>
        <p:nvPicPr>
          <p:cNvPr id="6" name="图片 5" descr="文本&#10;&#10;描述已自动生成">
            <a:extLst>
              <a:ext uri="{FF2B5EF4-FFF2-40B4-BE49-F238E27FC236}">
                <a16:creationId xmlns:a16="http://schemas.microsoft.com/office/drawing/2014/main" id="{8DC47382-B93E-4F40-9E41-37E7AEE840F1}"/>
              </a:ext>
            </a:extLst>
          </p:cNvPr>
          <p:cNvPicPr>
            <a:picLocks noChangeAspect="1"/>
          </p:cNvPicPr>
          <p:nvPr/>
        </p:nvPicPr>
        <p:blipFill rotWithShape="1">
          <a:blip r:embed="rId2"/>
          <a:srcRect t="51059" b="-51059"/>
          <a:stretch/>
        </p:blipFill>
        <p:spPr>
          <a:xfrm>
            <a:off x="457200" y="2720919"/>
            <a:ext cx="8540013" cy="4539982"/>
          </a:xfrm>
          <a:prstGeom prst="rect">
            <a:avLst/>
          </a:prstGeom>
        </p:spPr>
      </p:pic>
      <p:pic>
        <p:nvPicPr>
          <p:cNvPr id="7" name="图片 6" descr="文本&#10;&#10;描述已自动生成">
            <a:extLst>
              <a:ext uri="{FF2B5EF4-FFF2-40B4-BE49-F238E27FC236}">
                <a16:creationId xmlns:a16="http://schemas.microsoft.com/office/drawing/2014/main" id="{25EED215-9C84-4000-8032-A37A24645973}"/>
              </a:ext>
            </a:extLst>
          </p:cNvPr>
          <p:cNvPicPr>
            <a:picLocks noChangeAspect="1"/>
          </p:cNvPicPr>
          <p:nvPr/>
        </p:nvPicPr>
        <p:blipFill>
          <a:blip r:embed="rId3"/>
          <a:stretch>
            <a:fillRect/>
          </a:stretch>
        </p:blipFill>
        <p:spPr>
          <a:xfrm>
            <a:off x="353173" y="968888"/>
            <a:ext cx="8437654" cy="1143000"/>
          </a:xfrm>
          <a:prstGeom prst="rect">
            <a:avLst/>
          </a:prstGeom>
        </p:spPr>
      </p:pic>
    </p:spTree>
    <p:extLst>
      <p:ext uri="{BB962C8B-B14F-4D97-AF65-F5344CB8AC3E}">
        <p14:creationId xmlns:p14="http://schemas.microsoft.com/office/powerpoint/2010/main" val="24087302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文本&#10;&#10;描述已自动生成">
            <a:extLst>
              <a:ext uri="{FF2B5EF4-FFF2-40B4-BE49-F238E27FC236}">
                <a16:creationId xmlns:a16="http://schemas.microsoft.com/office/drawing/2014/main" id="{8FCD39A1-14A0-4FFF-9407-601D501BDD48}"/>
              </a:ext>
            </a:extLst>
          </p:cNvPr>
          <p:cNvPicPr>
            <a:picLocks noChangeAspect="1"/>
          </p:cNvPicPr>
          <p:nvPr/>
        </p:nvPicPr>
        <p:blipFill>
          <a:blip r:embed="rId3"/>
          <a:stretch>
            <a:fillRect/>
          </a:stretch>
        </p:blipFill>
        <p:spPr>
          <a:xfrm>
            <a:off x="4349028" y="2147239"/>
            <a:ext cx="4794972" cy="3970318"/>
          </a:xfrm>
          <a:prstGeom prst="rect">
            <a:avLst/>
          </a:prstGeom>
        </p:spPr>
      </p:pic>
      <p:sp>
        <p:nvSpPr>
          <p:cNvPr id="2" name="Title 1"/>
          <p:cNvSpPr>
            <a:spLocks noGrp="1"/>
          </p:cNvSpPr>
          <p:nvPr>
            <p:ph type="title"/>
          </p:nvPr>
        </p:nvSpPr>
        <p:spPr/>
        <p:txBody>
          <a:bodyPr/>
          <a:lstStyle/>
          <a:p>
            <a:r>
              <a:rPr lang="en-US" altLang="zh-CN" dirty="0" err="1"/>
              <a:t>Opacus</a:t>
            </a:r>
            <a:r>
              <a:rPr lang="en-US" altLang="zh-CN" dirty="0"/>
              <a:t> Privacy Engine Functions</a:t>
            </a:r>
            <a:endParaRPr lang="en-US" dirty="0"/>
          </a:p>
        </p:txBody>
      </p:sp>
      <p:sp>
        <p:nvSpPr>
          <p:cNvPr id="3" name="Rectangle 2"/>
          <p:cNvSpPr/>
          <p:nvPr/>
        </p:nvSpPr>
        <p:spPr>
          <a:xfrm>
            <a:off x="163266" y="2305615"/>
            <a:ext cx="4358392" cy="3416320"/>
          </a:xfrm>
          <a:prstGeom prst="rect">
            <a:avLst/>
          </a:prstGeom>
        </p:spPr>
        <p:txBody>
          <a:bodyPr wrap="square">
            <a:spAutoFit/>
          </a:bodyPr>
          <a:lstStyle/>
          <a:p>
            <a:pPr marL="457200" indent="-457200" algn="l" fontAlgn="base">
              <a:buFont typeface="Arial" panose="020B0604020202020204" pitchFamily="34" charset="0"/>
              <a:buChar char="•"/>
            </a:pPr>
            <a:r>
              <a:rPr lang="en-US" altLang="zh-CN" sz="2400" dirty="0">
                <a:latin typeface="Times New Roman" charset="0"/>
                <a:cs typeface="Times New Roman" charset="0"/>
              </a:rPr>
              <a:t>Model is wrapped to also </a:t>
            </a:r>
            <a:r>
              <a:rPr lang="en-US" altLang="zh-CN" sz="2400" b="1" dirty="0">
                <a:latin typeface="Times New Roman" charset="0"/>
                <a:cs typeface="Times New Roman" charset="0"/>
              </a:rPr>
              <a:t>compute per sample gradients</a:t>
            </a:r>
            <a:r>
              <a:rPr lang="en-US" altLang="zh-CN" sz="2400" dirty="0">
                <a:latin typeface="Times New Roman" charset="0"/>
                <a:cs typeface="Times New Roman" charset="0"/>
              </a:rPr>
              <a:t>.</a:t>
            </a:r>
          </a:p>
          <a:p>
            <a:pPr marL="457200" indent="-457200" algn="l" fontAlgn="base">
              <a:buFont typeface="Arial" panose="020B0604020202020204" pitchFamily="34" charset="0"/>
              <a:buChar char="•"/>
            </a:pPr>
            <a:endParaRPr lang="en-US" altLang="zh-CN" sz="2400" dirty="0">
              <a:latin typeface="Times New Roman" charset="0"/>
              <a:cs typeface="Times New Roman" charset="0"/>
            </a:endParaRPr>
          </a:p>
          <a:p>
            <a:pPr marL="457200" indent="-457200" algn="l" fontAlgn="base">
              <a:buFont typeface="Arial" panose="020B0604020202020204" pitchFamily="34" charset="0"/>
              <a:buChar char="•"/>
            </a:pPr>
            <a:r>
              <a:rPr lang="en-US" altLang="zh-CN" sz="2400" dirty="0">
                <a:latin typeface="Times New Roman" charset="0"/>
                <a:cs typeface="Times New Roman" charset="0"/>
              </a:rPr>
              <a:t>Optimizer is now responsible for </a:t>
            </a:r>
            <a:r>
              <a:rPr lang="en-US" altLang="zh-CN" sz="2400" b="1" dirty="0">
                <a:latin typeface="Times New Roman" charset="0"/>
                <a:cs typeface="Times New Roman" charset="0"/>
              </a:rPr>
              <a:t>per-sample</a:t>
            </a:r>
            <a:r>
              <a:rPr lang="en-US" altLang="zh-CN" sz="2400" dirty="0">
                <a:latin typeface="Times New Roman" charset="0"/>
                <a:cs typeface="Times New Roman" charset="0"/>
              </a:rPr>
              <a:t> </a:t>
            </a:r>
            <a:r>
              <a:rPr lang="en-US" altLang="zh-CN" sz="2400" b="1" dirty="0">
                <a:latin typeface="Times New Roman" charset="0"/>
                <a:cs typeface="Times New Roman" charset="0"/>
              </a:rPr>
              <a:t>gradient clipping </a:t>
            </a:r>
            <a:r>
              <a:rPr lang="en-US" altLang="zh-CN" sz="2400" dirty="0">
                <a:latin typeface="Times New Roman" charset="0"/>
                <a:cs typeface="Times New Roman" charset="0"/>
              </a:rPr>
              <a:t>and </a:t>
            </a:r>
            <a:r>
              <a:rPr lang="en-US" altLang="zh-CN" sz="2400" b="1" dirty="0">
                <a:latin typeface="Times New Roman" charset="0"/>
                <a:cs typeface="Times New Roman" charset="0"/>
              </a:rPr>
              <a:t>adding noise to the gradients</a:t>
            </a:r>
            <a:r>
              <a:rPr lang="en-US" altLang="zh-CN" sz="2400" dirty="0">
                <a:latin typeface="Times New Roman" charset="0"/>
                <a:cs typeface="Times New Roman" charset="0"/>
              </a:rPr>
              <a:t>..</a:t>
            </a:r>
          </a:p>
          <a:p>
            <a:pPr algn="just"/>
            <a:endParaRPr lang="en-US" altLang="zh-CN" sz="2400" dirty="0">
              <a:latin typeface="Times New Roman" charset="0"/>
              <a:cs typeface="Times New Roman" charset="0"/>
            </a:endParaRPr>
          </a:p>
        </p:txBody>
      </p:sp>
      <p:sp>
        <p:nvSpPr>
          <p:cNvPr id="7" name="矩形 6">
            <a:extLst>
              <a:ext uri="{FF2B5EF4-FFF2-40B4-BE49-F238E27FC236}">
                <a16:creationId xmlns:a16="http://schemas.microsoft.com/office/drawing/2014/main" id="{EC742B3A-3459-4F5B-96C3-86E64FD367D1}"/>
              </a:ext>
            </a:extLst>
          </p:cNvPr>
          <p:cNvSpPr/>
          <p:nvPr/>
        </p:nvSpPr>
        <p:spPr>
          <a:xfrm>
            <a:off x="4732256" y="3864989"/>
            <a:ext cx="3836709" cy="44306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cxnSp>
        <p:nvCxnSpPr>
          <p:cNvPr id="9" name="直接箭头连接符 8">
            <a:extLst>
              <a:ext uri="{FF2B5EF4-FFF2-40B4-BE49-F238E27FC236}">
                <a16:creationId xmlns:a16="http://schemas.microsoft.com/office/drawing/2014/main" id="{768BCADD-31FD-4371-A5ED-9EF19263419C}"/>
              </a:ext>
            </a:extLst>
          </p:cNvPr>
          <p:cNvCxnSpPr>
            <a:cxnSpLocks/>
            <a:stCxn id="7" idx="1"/>
          </p:cNvCxnSpPr>
          <p:nvPr/>
        </p:nvCxnSpPr>
        <p:spPr>
          <a:xfrm flipH="1" flipV="1">
            <a:off x="3912448" y="3353943"/>
            <a:ext cx="819808" cy="73257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0" name="矩形 9">
            <a:extLst>
              <a:ext uri="{FF2B5EF4-FFF2-40B4-BE49-F238E27FC236}">
                <a16:creationId xmlns:a16="http://schemas.microsoft.com/office/drawing/2014/main" id="{A9A2A749-E771-4237-99E5-085FCF33E5AC}"/>
              </a:ext>
            </a:extLst>
          </p:cNvPr>
          <p:cNvSpPr/>
          <p:nvPr/>
        </p:nvSpPr>
        <p:spPr>
          <a:xfrm>
            <a:off x="4732256" y="4368183"/>
            <a:ext cx="3975164" cy="893032"/>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cxnSp>
        <p:nvCxnSpPr>
          <p:cNvPr id="12" name="直接箭头连接符 11">
            <a:extLst>
              <a:ext uri="{FF2B5EF4-FFF2-40B4-BE49-F238E27FC236}">
                <a16:creationId xmlns:a16="http://schemas.microsoft.com/office/drawing/2014/main" id="{FB12B945-EE9B-4196-A047-C539138A8EE5}"/>
              </a:ext>
            </a:extLst>
          </p:cNvPr>
          <p:cNvCxnSpPr>
            <a:stCxn id="10" idx="1"/>
          </p:cNvCxnSpPr>
          <p:nvPr/>
        </p:nvCxnSpPr>
        <p:spPr>
          <a:xfrm flipH="1">
            <a:off x="3959258" y="4814699"/>
            <a:ext cx="772998" cy="44651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15" name="图片 14" descr="文本&#10;&#10;描述已自动生成">
            <a:extLst>
              <a:ext uri="{FF2B5EF4-FFF2-40B4-BE49-F238E27FC236}">
                <a16:creationId xmlns:a16="http://schemas.microsoft.com/office/drawing/2014/main" id="{520191DB-B763-4D5F-BE68-F19B547557F2}"/>
              </a:ext>
            </a:extLst>
          </p:cNvPr>
          <p:cNvPicPr>
            <a:picLocks noChangeAspect="1"/>
          </p:cNvPicPr>
          <p:nvPr/>
        </p:nvPicPr>
        <p:blipFill>
          <a:blip r:embed="rId4"/>
          <a:stretch>
            <a:fillRect/>
          </a:stretch>
        </p:blipFill>
        <p:spPr>
          <a:xfrm>
            <a:off x="353173" y="968888"/>
            <a:ext cx="8437654" cy="1143000"/>
          </a:xfrm>
          <a:prstGeom prst="rect">
            <a:avLst/>
          </a:prstGeom>
        </p:spPr>
      </p:pic>
    </p:spTree>
    <p:extLst>
      <p:ext uri="{BB962C8B-B14F-4D97-AF65-F5344CB8AC3E}">
        <p14:creationId xmlns:p14="http://schemas.microsoft.com/office/powerpoint/2010/main" val="7951022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err="1"/>
              <a:t>Opacus</a:t>
            </a:r>
            <a:r>
              <a:rPr lang="en-US" altLang="zh-CN" dirty="0"/>
              <a:t> Privacy Engine Functions</a:t>
            </a:r>
            <a:endParaRPr lang="en-US" dirty="0"/>
          </a:p>
        </p:txBody>
      </p:sp>
      <p:sp>
        <p:nvSpPr>
          <p:cNvPr id="3" name="Rectangle 2"/>
          <p:cNvSpPr/>
          <p:nvPr/>
        </p:nvSpPr>
        <p:spPr>
          <a:xfrm>
            <a:off x="213609" y="2028422"/>
            <a:ext cx="8930391" cy="4401205"/>
          </a:xfrm>
          <a:prstGeom prst="rect">
            <a:avLst/>
          </a:prstGeom>
        </p:spPr>
        <p:txBody>
          <a:bodyPr wrap="square">
            <a:spAutoFit/>
          </a:bodyPr>
          <a:lstStyle/>
          <a:p>
            <a:r>
              <a:rPr lang="en-US" altLang="zh-CN" sz="2800" dirty="0">
                <a:latin typeface="Times New Roman" charset="0"/>
                <a:cs typeface="Times New Roman" charset="0"/>
              </a:rPr>
              <a:t>Parameters of function </a:t>
            </a:r>
            <a:r>
              <a:rPr lang="en-US" altLang="zh-CN" sz="2800" dirty="0" err="1">
                <a:latin typeface="Times New Roman" charset="0"/>
                <a:cs typeface="Times New Roman" charset="0"/>
              </a:rPr>
              <a:t>make_private</a:t>
            </a:r>
            <a:r>
              <a:rPr lang="en-US" altLang="zh-CN" sz="2800" dirty="0">
                <a:latin typeface="Times New Roman" charset="0"/>
                <a:cs typeface="Times New Roman" charset="0"/>
              </a:rPr>
              <a:t>:</a:t>
            </a:r>
          </a:p>
          <a:p>
            <a:pPr algn="l" fontAlgn="base"/>
            <a:endParaRPr lang="en-US" altLang="zh-CN" sz="2800" dirty="0">
              <a:latin typeface="Times New Roman" charset="0"/>
              <a:cs typeface="Times New Roman" charset="0"/>
            </a:endParaRPr>
          </a:p>
          <a:p>
            <a:pPr marL="457200" indent="-457200" algn="l" fontAlgn="base">
              <a:buFont typeface="Arial" panose="020B0604020202020204" pitchFamily="34" charset="0"/>
              <a:buChar char="•"/>
            </a:pPr>
            <a:r>
              <a:rPr lang="en-US" altLang="zh-CN" sz="2800" b="1" dirty="0">
                <a:latin typeface="Times New Roman" charset="0"/>
                <a:cs typeface="Times New Roman" charset="0"/>
              </a:rPr>
              <a:t>module</a:t>
            </a:r>
            <a:r>
              <a:rPr lang="en-US" altLang="zh-CN" sz="2800" dirty="0">
                <a:latin typeface="Times New Roman" charset="0"/>
                <a:cs typeface="Times New Roman" charset="0"/>
              </a:rPr>
              <a:t>: </a:t>
            </a:r>
            <a:r>
              <a:rPr lang="en-US" altLang="zh-CN" sz="2800" dirty="0" err="1">
                <a:latin typeface="Times New Roman" charset="0"/>
                <a:cs typeface="Times New Roman" charset="0"/>
              </a:rPr>
              <a:t>Pytorch</a:t>
            </a:r>
            <a:r>
              <a:rPr lang="en-US" altLang="zh-CN" sz="2800" dirty="0">
                <a:latin typeface="Times New Roman" charset="0"/>
                <a:cs typeface="Times New Roman" charset="0"/>
              </a:rPr>
              <a:t> module to be used for training</a:t>
            </a:r>
          </a:p>
          <a:p>
            <a:pPr marL="457200" indent="-457200" algn="l" fontAlgn="base">
              <a:buFont typeface="Arial" panose="020B0604020202020204" pitchFamily="34" charset="0"/>
              <a:buChar char="•"/>
            </a:pPr>
            <a:r>
              <a:rPr lang="en-US" altLang="zh-CN" sz="2800" b="1" dirty="0" err="1">
                <a:latin typeface="Times New Roman" charset="0"/>
                <a:cs typeface="Times New Roman" charset="0"/>
              </a:rPr>
              <a:t>data_loader</a:t>
            </a:r>
            <a:r>
              <a:rPr lang="en-US" altLang="zh-CN" sz="2800" dirty="0">
                <a:latin typeface="Times New Roman" charset="0"/>
                <a:cs typeface="Times New Roman" charset="0"/>
              </a:rPr>
              <a:t>: </a:t>
            </a:r>
            <a:r>
              <a:rPr lang="en-US" altLang="zh-CN" sz="2800" dirty="0" err="1">
                <a:latin typeface="Times New Roman" charset="0"/>
                <a:cs typeface="Times New Roman" charset="0"/>
              </a:rPr>
              <a:t>DataLoader</a:t>
            </a:r>
            <a:r>
              <a:rPr lang="en-US" altLang="zh-CN" sz="2800" dirty="0">
                <a:latin typeface="Times New Roman" charset="0"/>
                <a:cs typeface="Times New Roman" charset="0"/>
              </a:rPr>
              <a:t> to be used for training</a:t>
            </a:r>
          </a:p>
          <a:p>
            <a:pPr marL="457200" indent="-457200" algn="l" fontAlgn="base">
              <a:buFont typeface="Arial" panose="020B0604020202020204" pitchFamily="34" charset="0"/>
              <a:buChar char="•"/>
            </a:pPr>
            <a:r>
              <a:rPr lang="en-US" altLang="zh-CN" sz="2800" b="1" dirty="0" err="1">
                <a:latin typeface="Times New Roman" charset="0"/>
                <a:cs typeface="Times New Roman" charset="0"/>
              </a:rPr>
              <a:t>noise_multiplier</a:t>
            </a:r>
            <a:r>
              <a:rPr lang="en-US" altLang="zh-CN" sz="2800" dirty="0">
                <a:latin typeface="Times New Roman" charset="0"/>
                <a:cs typeface="Times New Roman" charset="0"/>
              </a:rPr>
              <a:t>: The ratio of the standard deviation of the Gaussian noise to the L2-sensitivity of the function to which the noise is added (How much noise to add)</a:t>
            </a:r>
          </a:p>
          <a:p>
            <a:pPr marL="457200" indent="-457200" algn="l" fontAlgn="base">
              <a:buFont typeface="Arial" panose="020B0604020202020204" pitchFamily="34" charset="0"/>
              <a:buChar char="•"/>
            </a:pPr>
            <a:r>
              <a:rPr lang="en-US" altLang="zh-CN" sz="2800" b="1" dirty="0" err="1">
                <a:latin typeface="Times New Roman" charset="0"/>
                <a:cs typeface="Times New Roman" charset="0"/>
              </a:rPr>
              <a:t>max_grad_norm</a:t>
            </a:r>
            <a:r>
              <a:rPr lang="en-US" altLang="zh-CN" sz="2800" dirty="0">
                <a:latin typeface="Times New Roman" charset="0"/>
                <a:cs typeface="Times New Roman" charset="0"/>
              </a:rPr>
              <a:t>: The maximum norm of the per-sample gradients. Any gradient with norm higher than this will be clipped to this value.</a:t>
            </a:r>
          </a:p>
        </p:txBody>
      </p:sp>
      <p:pic>
        <p:nvPicPr>
          <p:cNvPr id="7" name="图片 6" descr="文本&#10;&#10;描述已自动生成">
            <a:extLst>
              <a:ext uri="{FF2B5EF4-FFF2-40B4-BE49-F238E27FC236}">
                <a16:creationId xmlns:a16="http://schemas.microsoft.com/office/drawing/2014/main" id="{DDA02A00-BB87-49FC-8049-11838D57F40C}"/>
              </a:ext>
            </a:extLst>
          </p:cNvPr>
          <p:cNvPicPr>
            <a:picLocks noChangeAspect="1"/>
          </p:cNvPicPr>
          <p:nvPr/>
        </p:nvPicPr>
        <p:blipFill>
          <a:blip r:embed="rId2"/>
          <a:stretch>
            <a:fillRect/>
          </a:stretch>
        </p:blipFill>
        <p:spPr>
          <a:xfrm>
            <a:off x="353173" y="968888"/>
            <a:ext cx="8437654" cy="1143000"/>
          </a:xfrm>
          <a:prstGeom prst="rect">
            <a:avLst/>
          </a:prstGeom>
        </p:spPr>
      </p:pic>
    </p:spTree>
    <p:extLst>
      <p:ext uri="{BB962C8B-B14F-4D97-AF65-F5344CB8AC3E}">
        <p14:creationId xmlns:p14="http://schemas.microsoft.com/office/powerpoint/2010/main" val="5396241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err="1"/>
              <a:t>Opacus</a:t>
            </a:r>
            <a:r>
              <a:rPr lang="en-US" altLang="zh-CN" dirty="0"/>
              <a:t> Privacy Engine Functions</a:t>
            </a:r>
            <a:endParaRPr lang="en-US" dirty="0"/>
          </a:p>
        </p:txBody>
      </p:sp>
      <p:sp>
        <p:nvSpPr>
          <p:cNvPr id="3" name="Rectangle 2"/>
          <p:cNvSpPr/>
          <p:nvPr/>
        </p:nvSpPr>
        <p:spPr>
          <a:xfrm>
            <a:off x="213609" y="2028422"/>
            <a:ext cx="8930391" cy="3970318"/>
          </a:xfrm>
          <a:prstGeom prst="rect">
            <a:avLst/>
          </a:prstGeom>
        </p:spPr>
        <p:txBody>
          <a:bodyPr wrap="square">
            <a:spAutoFit/>
          </a:bodyPr>
          <a:lstStyle/>
          <a:p>
            <a:r>
              <a:rPr lang="en-US" altLang="zh-CN" sz="2800" dirty="0">
                <a:latin typeface="Times New Roman" charset="0"/>
                <a:cs typeface="Times New Roman" charset="0"/>
              </a:rPr>
              <a:t>Parameters of function </a:t>
            </a:r>
            <a:r>
              <a:rPr lang="en-US" altLang="zh-CN" sz="2800" dirty="0" err="1">
                <a:latin typeface="Times New Roman" charset="0"/>
                <a:cs typeface="Times New Roman" charset="0"/>
              </a:rPr>
              <a:t>make_private</a:t>
            </a:r>
            <a:r>
              <a:rPr lang="en-US" altLang="zh-CN" sz="2800" dirty="0">
                <a:latin typeface="Times New Roman" charset="0"/>
                <a:cs typeface="Times New Roman" charset="0"/>
              </a:rPr>
              <a:t>:</a:t>
            </a:r>
          </a:p>
          <a:p>
            <a:pPr algn="l" fontAlgn="base"/>
            <a:endParaRPr lang="en-US" altLang="zh-CN" sz="2800" dirty="0">
              <a:latin typeface="Times New Roman" charset="0"/>
              <a:cs typeface="Times New Roman" charset="0"/>
            </a:endParaRPr>
          </a:p>
          <a:p>
            <a:pPr marL="457200" indent="-457200" algn="l" fontAlgn="base">
              <a:buFont typeface="Arial" panose="020B0604020202020204" pitchFamily="34" charset="0"/>
              <a:buChar char="•"/>
            </a:pPr>
            <a:r>
              <a:rPr lang="en-US" altLang="zh-CN" sz="2800" b="1" dirty="0" err="1">
                <a:latin typeface="Times New Roman" charset="0"/>
                <a:cs typeface="Times New Roman" charset="0"/>
              </a:rPr>
              <a:t>batch_first</a:t>
            </a:r>
            <a:r>
              <a:rPr lang="en-US" altLang="zh-CN" sz="2800" dirty="0">
                <a:latin typeface="Times New Roman" charset="0"/>
                <a:cs typeface="Times New Roman" charset="0"/>
              </a:rPr>
              <a:t>: Flag to indicate if the input tensor to the corresponding module has the first dimension representing the batch. </a:t>
            </a:r>
          </a:p>
          <a:p>
            <a:pPr marL="457200" indent="-457200" algn="l" fontAlgn="base">
              <a:buFont typeface="Arial" panose="020B0604020202020204" pitchFamily="34" charset="0"/>
              <a:buChar char="•"/>
            </a:pPr>
            <a:r>
              <a:rPr lang="en-US" altLang="zh-CN" sz="2800" b="1" dirty="0" err="1">
                <a:latin typeface="Times New Roman" charset="0"/>
                <a:cs typeface="Times New Roman" charset="0"/>
              </a:rPr>
              <a:t>loss_reduction</a:t>
            </a:r>
            <a:r>
              <a:rPr lang="en-US" altLang="zh-CN" sz="2800" dirty="0">
                <a:latin typeface="Times New Roman" charset="0"/>
                <a:cs typeface="Times New Roman" charset="0"/>
              </a:rPr>
              <a:t>: Indicates if the loss reduction (for aggregating the gradients) is a sum or a mean operation.</a:t>
            </a:r>
          </a:p>
          <a:p>
            <a:pPr marL="457200" indent="-457200" algn="l" fontAlgn="base">
              <a:buFont typeface="Arial" panose="020B0604020202020204" pitchFamily="34" charset="0"/>
              <a:buChar char="•"/>
            </a:pPr>
            <a:r>
              <a:rPr lang="en-US" altLang="zh-CN" sz="2800" b="1" dirty="0" err="1">
                <a:latin typeface="Times New Roman" charset="0"/>
                <a:cs typeface="Times New Roman" charset="0"/>
              </a:rPr>
              <a:t>poisson_sampling</a:t>
            </a:r>
            <a:r>
              <a:rPr lang="en-US" altLang="zh-CN" sz="2800" dirty="0">
                <a:latin typeface="Times New Roman" charset="0"/>
                <a:cs typeface="Times New Roman" charset="0"/>
              </a:rPr>
              <a:t>: ``True`` if you want to use standard sampling required for DP guarantees.</a:t>
            </a:r>
          </a:p>
        </p:txBody>
      </p:sp>
      <p:pic>
        <p:nvPicPr>
          <p:cNvPr id="6" name="图片 5" descr="文本&#10;&#10;描述已自动生成">
            <a:extLst>
              <a:ext uri="{FF2B5EF4-FFF2-40B4-BE49-F238E27FC236}">
                <a16:creationId xmlns:a16="http://schemas.microsoft.com/office/drawing/2014/main" id="{1627BDAA-164A-4EE8-BEA3-F9F89E4745A4}"/>
              </a:ext>
            </a:extLst>
          </p:cNvPr>
          <p:cNvPicPr>
            <a:picLocks noChangeAspect="1"/>
          </p:cNvPicPr>
          <p:nvPr/>
        </p:nvPicPr>
        <p:blipFill>
          <a:blip r:embed="rId2"/>
          <a:stretch>
            <a:fillRect/>
          </a:stretch>
        </p:blipFill>
        <p:spPr>
          <a:xfrm>
            <a:off x="353173" y="968888"/>
            <a:ext cx="8437654" cy="1143000"/>
          </a:xfrm>
          <a:prstGeom prst="rect">
            <a:avLst/>
          </a:prstGeom>
        </p:spPr>
      </p:pic>
    </p:spTree>
    <p:extLst>
      <p:ext uri="{BB962C8B-B14F-4D97-AF65-F5344CB8AC3E}">
        <p14:creationId xmlns:p14="http://schemas.microsoft.com/office/powerpoint/2010/main" val="33595394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err="1"/>
              <a:t>Opacus</a:t>
            </a:r>
            <a:r>
              <a:rPr lang="en-US" altLang="zh-CN" dirty="0"/>
              <a:t> Privacy Engine Functions</a:t>
            </a:r>
            <a:endParaRPr lang="en-US" dirty="0"/>
          </a:p>
        </p:txBody>
      </p:sp>
      <p:sp>
        <p:nvSpPr>
          <p:cNvPr id="3" name="Rectangle 2"/>
          <p:cNvSpPr/>
          <p:nvPr/>
        </p:nvSpPr>
        <p:spPr>
          <a:xfrm>
            <a:off x="213609" y="2028422"/>
            <a:ext cx="8930391" cy="3970318"/>
          </a:xfrm>
          <a:prstGeom prst="rect">
            <a:avLst/>
          </a:prstGeom>
        </p:spPr>
        <p:txBody>
          <a:bodyPr wrap="square">
            <a:spAutoFit/>
          </a:bodyPr>
          <a:lstStyle/>
          <a:p>
            <a:r>
              <a:rPr lang="en-US" altLang="zh-CN" sz="2800" dirty="0">
                <a:latin typeface="Times New Roman" charset="0"/>
                <a:cs typeface="Times New Roman" charset="0"/>
              </a:rPr>
              <a:t>Parameters of function </a:t>
            </a:r>
            <a:r>
              <a:rPr lang="en-US" altLang="zh-CN" sz="2800" dirty="0" err="1">
                <a:latin typeface="Times New Roman" charset="0"/>
                <a:cs typeface="Times New Roman" charset="0"/>
              </a:rPr>
              <a:t>make_private</a:t>
            </a:r>
            <a:r>
              <a:rPr lang="en-US" altLang="zh-CN" sz="2800" dirty="0">
                <a:latin typeface="Times New Roman" charset="0"/>
                <a:cs typeface="Times New Roman" charset="0"/>
              </a:rPr>
              <a:t>:</a:t>
            </a:r>
          </a:p>
          <a:p>
            <a:pPr algn="l" fontAlgn="base"/>
            <a:endParaRPr lang="en-US" altLang="zh-CN" sz="2800" dirty="0">
              <a:latin typeface="Times New Roman" charset="0"/>
              <a:cs typeface="Times New Roman" charset="0"/>
            </a:endParaRPr>
          </a:p>
          <a:p>
            <a:pPr marL="457200" indent="-457200" algn="l" fontAlgn="base">
              <a:buFont typeface="Arial" panose="020B0604020202020204" pitchFamily="34" charset="0"/>
              <a:buChar char="•"/>
            </a:pPr>
            <a:r>
              <a:rPr lang="en-US" altLang="zh-CN" sz="2800" b="1" dirty="0">
                <a:latin typeface="Times New Roman" charset="0"/>
                <a:cs typeface="Times New Roman" charset="0"/>
              </a:rPr>
              <a:t>clipping</a:t>
            </a:r>
            <a:r>
              <a:rPr lang="en-US" altLang="zh-CN" sz="2800" dirty="0">
                <a:latin typeface="Times New Roman" charset="0"/>
                <a:cs typeface="Times New Roman" charset="0"/>
              </a:rPr>
              <a:t>: Per sample gradient clipping mechanism ("flat" or "</a:t>
            </a:r>
            <a:r>
              <a:rPr lang="en-US" altLang="zh-CN" sz="2800" dirty="0" err="1">
                <a:latin typeface="Times New Roman" charset="0"/>
                <a:cs typeface="Times New Roman" charset="0"/>
              </a:rPr>
              <a:t>per_layer</a:t>
            </a:r>
            <a:r>
              <a:rPr lang="en-US" altLang="zh-CN" sz="2800" dirty="0">
                <a:latin typeface="Times New Roman" charset="0"/>
                <a:cs typeface="Times New Roman" charset="0"/>
              </a:rPr>
              <a:t>" or "adaptive").</a:t>
            </a:r>
          </a:p>
          <a:p>
            <a:pPr marL="914400" lvl="1" indent="-457200">
              <a:buFont typeface="Arial" panose="020B0604020202020204" pitchFamily="34" charset="0"/>
              <a:buChar char="•"/>
            </a:pPr>
            <a:r>
              <a:rPr lang="en-US" altLang="zh-CN" sz="2800" dirty="0">
                <a:latin typeface="Times New Roman" charset="0"/>
                <a:cs typeface="Times New Roman" charset="0"/>
              </a:rPr>
              <a:t>Flat clipping: Calculates the norm of the entire gradient over all parameters</a:t>
            </a:r>
          </a:p>
          <a:p>
            <a:pPr marL="914400" lvl="1" indent="-457200">
              <a:buFont typeface="Arial" panose="020B0604020202020204" pitchFamily="34" charset="0"/>
              <a:buChar char="•"/>
            </a:pPr>
            <a:r>
              <a:rPr lang="en-US" altLang="zh-CN" sz="2800" dirty="0">
                <a:latin typeface="Times New Roman" charset="0"/>
                <a:cs typeface="Times New Roman" charset="0"/>
              </a:rPr>
              <a:t>Per Layer: Sets individual norms for every parameter tensor</a:t>
            </a:r>
          </a:p>
          <a:p>
            <a:pPr marL="914400" lvl="1" indent="-457200">
              <a:buFont typeface="Arial" panose="020B0604020202020204" pitchFamily="34" charset="0"/>
              <a:buChar char="•"/>
            </a:pPr>
            <a:r>
              <a:rPr lang="en-US" altLang="zh-CN" sz="2800" dirty="0">
                <a:latin typeface="Times New Roman" charset="0"/>
                <a:cs typeface="Times New Roman" charset="0"/>
              </a:rPr>
              <a:t>Adaptive: Updates clipping bound per iteration</a:t>
            </a:r>
          </a:p>
        </p:txBody>
      </p:sp>
      <p:pic>
        <p:nvPicPr>
          <p:cNvPr id="7" name="图片 6" descr="文本&#10;&#10;描述已自动生成">
            <a:extLst>
              <a:ext uri="{FF2B5EF4-FFF2-40B4-BE49-F238E27FC236}">
                <a16:creationId xmlns:a16="http://schemas.microsoft.com/office/drawing/2014/main" id="{C9052A79-A7E0-401C-BDD1-C0F58E5C424B}"/>
              </a:ext>
            </a:extLst>
          </p:cNvPr>
          <p:cNvPicPr>
            <a:picLocks noChangeAspect="1"/>
          </p:cNvPicPr>
          <p:nvPr/>
        </p:nvPicPr>
        <p:blipFill>
          <a:blip r:embed="rId2"/>
          <a:stretch>
            <a:fillRect/>
          </a:stretch>
        </p:blipFill>
        <p:spPr>
          <a:xfrm>
            <a:off x="353173" y="968888"/>
            <a:ext cx="8437654" cy="1143000"/>
          </a:xfrm>
          <a:prstGeom prst="rect">
            <a:avLst/>
          </a:prstGeom>
        </p:spPr>
      </p:pic>
    </p:spTree>
    <p:extLst>
      <p:ext uri="{BB962C8B-B14F-4D97-AF65-F5344CB8AC3E}">
        <p14:creationId xmlns:p14="http://schemas.microsoft.com/office/powerpoint/2010/main" val="11582698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err="1"/>
              <a:t>Opacus</a:t>
            </a:r>
            <a:r>
              <a:rPr lang="en-US" altLang="zh-CN" dirty="0"/>
              <a:t> Privacy Engine Functions</a:t>
            </a:r>
            <a:endParaRPr lang="en-US" dirty="0"/>
          </a:p>
        </p:txBody>
      </p:sp>
      <p:sp>
        <p:nvSpPr>
          <p:cNvPr id="3" name="Rectangle 2"/>
          <p:cNvSpPr/>
          <p:nvPr/>
        </p:nvSpPr>
        <p:spPr>
          <a:xfrm>
            <a:off x="213609" y="2028422"/>
            <a:ext cx="8930391" cy="4401205"/>
          </a:xfrm>
          <a:prstGeom prst="rect">
            <a:avLst/>
          </a:prstGeom>
        </p:spPr>
        <p:txBody>
          <a:bodyPr wrap="square">
            <a:spAutoFit/>
          </a:bodyPr>
          <a:lstStyle/>
          <a:p>
            <a:r>
              <a:rPr lang="en-US" altLang="zh-CN" sz="2800" dirty="0">
                <a:latin typeface="Times New Roman" charset="0"/>
                <a:cs typeface="Times New Roman" charset="0"/>
              </a:rPr>
              <a:t>Parameters of function </a:t>
            </a:r>
            <a:r>
              <a:rPr lang="en-US" altLang="zh-CN" sz="2800" dirty="0" err="1">
                <a:latin typeface="Times New Roman" charset="0"/>
                <a:cs typeface="Times New Roman" charset="0"/>
              </a:rPr>
              <a:t>make_private</a:t>
            </a:r>
            <a:r>
              <a:rPr lang="en-US" altLang="zh-CN" sz="2800" dirty="0">
                <a:latin typeface="Times New Roman" charset="0"/>
                <a:cs typeface="Times New Roman" charset="0"/>
              </a:rPr>
              <a:t>:</a:t>
            </a:r>
          </a:p>
          <a:p>
            <a:pPr algn="l" fontAlgn="base"/>
            <a:endParaRPr lang="en-US" altLang="zh-CN" sz="2800" dirty="0">
              <a:latin typeface="Times New Roman" charset="0"/>
              <a:cs typeface="Times New Roman" charset="0"/>
            </a:endParaRPr>
          </a:p>
          <a:p>
            <a:pPr marL="457200" indent="-457200">
              <a:buFont typeface="Arial" panose="020B0604020202020204" pitchFamily="34" charset="0"/>
              <a:buChar char="•"/>
            </a:pPr>
            <a:r>
              <a:rPr lang="en-US" altLang="zh-CN" sz="2800" b="1" dirty="0" err="1">
                <a:latin typeface="Times New Roman" charset="0"/>
                <a:cs typeface="Times New Roman" charset="0"/>
              </a:rPr>
              <a:t>poisson_sampling</a:t>
            </a:r>
            <a:r>
              <a:rPr lang="en-US" altLang="zh-CN" sz="2800" b="1" dirty="0">
                <a:latin typeface="Times New Roman" charset="0"/>
                <a:cs typeface="Times New Roman" charset="0"/>
              </a:rPr>
              <a:t>: </a:t>
            </a:r>
            <a:r>
              <a:rPr lang="en-US" altLang="zh-CN" sz="2800" dirty="0">
                <a:latin typeface="Times New Roman" charset="0"/>
                <a:cs typeface="Times New Roman" charset="0"/>
              </a:rPr>
              <a:t>``True`` if you want to use standard sampling required for DP guarantees. Setting ``False`` will leave provided </a:t>
            </a:r>
            <a:r>
              <a:rPr lang="en-US" altLang="zh-CN" sz="2800" dirty="0" err="1">
                <a:latin typeface="Times New Roman" charset="0"/>
                <a:cs typeface="Times New Roman" charset="0"/>
              </a:rPr>
              <a:t>data_loader</a:t>
            </a:r>
            <a:r>
              <a:rPr lang="en-US" altLang="zh-CN" sz="2800" dirty="0">
                <a:latin typeface="Times New Roman" charset="0"/>
                <a:cs typeface="Times New Roman" charset="0"/>
              </a:rPr>
              <a:t> unchanged. Technically this doesn't fit the assumptions made by privacy accounting mechanism, but it can be a good approximation when using Poisson sampling is unfeasible.</a:t>
            </a:r>
          </a:p>
          <a:p>
            <a:pPr marL="457200" indent="-457200" algn="l" fontAlgn="base">
              <a:buFont typeface="Arial" panose="020B0604020202020204" pitchFamily="34" charset="0"/>
              <a:buChar char="•"/>
            </a:pPr>
            <a:r>
              <a:rPr lang="en-US" altLang="zh-CN" sz="2800" b="1" dirty="0" err="1">
                <a:latin typeface="Times New Roman" charset="0"/>
                <a:cs typeface="Times New Roman" charset="0"/>
              </a:rPr>
              <a:t>noise_generator</a:t>
            </a:r>
            <a:r>
              <a:rPr lang="en-US" altLang="zh-CN" sz="2800" dirty="0">
                <a:latin typeface="Times New Roman" charset="0"/>
                <a:cs typeface="Times New Roman" charset="0"/>
              </a:rPr>
              <a:t>: </a:t>
            </a:r>
            <a:r>
              <a:rPr lang="en-US" altLang="zh-CN" sz="2800" dirty="0" err="1">
                <a:latin typeface="Times New Roman" charset="0"/>
                <a:cs typeface="Times New Roman" charset="0"/>
              </a:rPr>
              <a:t>torch.Generator</a:t>
            </a:r>
            <a:r>
              <a:rPr lang="en-US" altLang="zh-CN" sz="2800" dirty="0">
                <a:latin typeface="Times New Roman" charset="0"/>
                <a:cs typeface="Times New Roman" charset="0"/>
              </a:rPr>
              <a:t>() object used as a source of randomness for the noise</a:t>
            </a:r>
          </a:p>
        </p:txBody>
      </p:sp>
      <p:pic>
        <p:nvPicPr>
          <p:cNvPr id="7" name="图片 6" descr="文本&#10;&#10;描述已自动生成">
            <a:extLst>
              <a:ext uri="{FF2B5EF4-FFF2-40B4-BE49-F238E27FC236}">
                <a16:creationId xmlns:a16="http://schemas.microsoft.com/office/drawing/2014/main" id="{C9052A79-A7E0-401C-BDD1-C0F58E5C424B}"/>
              </a:ext>
            </a:extLst>
          </p:cNvPr>
          <p:cNvPicPr>
            <a:picLocks noChangeAspect="1"/>
          </p:cNvPicPr>
          <p:nvPr/>
        </p:nvPicPr>
        <p:blipFill>
          <a:blip r:embed="rId2"/>
          <a:stretch>
            <a:fillRect/>
          </a:stretch>
        </p:blipFill>
        <p:spPr>
          <a:xfrm>
            <a:off x="353173" y="968888"/>
            <a:ext cx="8437654" cy="1143000"/>
          </a:xfrm>
          <a:prstGeom prst="rect">
            <a:avLst/>
          </a:prstGeom>
        </p:spPr>
      </p:pic>
    </p:spTree>
    <p:extLst>
      <p:ext uri="{BB962C8B-B14F-4D97-AF65-F5344CB8AC3E}">
        <p14:creationId xmlns:p14="http://schemas.microsoft.com/office/powerpoint/2010/main" val="35176293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err="1"/>
              <a:t>Opacus</a:t>
            </a:r>
            <a:r>
              <a:rPr lang="en-US" altLang="zh-CN" dirty="0"/>
              <a:t> Privacy Engine Functions</a:t>
            </a:r>
            <a:endParaRPr lang="en-US" dirty="0"/>
          </a:p>
        </p:txBody>
      </p:sp>
      <p:sp>
        <p:nvSpPr>
          <p:cNvPr id="3" name="Rectangle 2"/>
          <p:cNvSpPr/>
          <p:nvPr/>
        </p:nvSpPr>
        <p:spPr>
          <a:xfrm>
            <a:off x="213609" y="2028422"/>
            <a:ext cx="8930391" cy="3539430"/>
          </a:xfrm>
          <a:prstGeom prst="rect">
            <a:avLst/>
          </a:prstGeom>
        </p:spPr>
        <p:txBody>
          <a:bodyPr wrap="square">
            <a:spAutoFit/>
          </a:bodyPr>
          <a:lstStyle/>
          <a:p>
            <a:r>
              <a:rPr lang="en-US" altLang="zh-CN" sz="2800" dirty="0">
                <a:latin typeface="Times New Roman" charset="0"/>
                <a:cs typeface="Times New Roman" charset="0"/>
              </a:rPr>
              <a:t>Return type of function </a:t>
            </a:r>
            <a:r>
              <a:rPr lang="en-US" altLang="zh-CN" sz="2800" dirty="0" err="1">
                <a:latin typeface="Times New Roman" charset="0"/>
                <a:cs typeface="Times New Roman" charset="0"/>
              </a:rPr>
              <a:t>make_private</a:t>
            </a:r>
            <a:r>
              <a:rPr lang="en-US" altLang="zh-CN" sz="2800" dirty="0">
                <a:latin typeface="Times New Roman" charset="0"/>
                <a:cs typeface="Times New Roman" charset="0"/>
              </a:rPr>
              <a:t>:</a:t>
            </a:r>
          </a:p>
          <a:p>
            <a:pPr algn="l" fontAlgn="base"/>
            <a:endParaRPr lang="en-US" altLang="zh-CN" sz="2800" dirty="0">
              <a:latin typeface="Times New Roman" charset="0"/>
              <a:cs typeface="Times New Roman" charset="0"/>
            </a:endParaRPr>
          </a:p>
          <a:p>
            <a:pPr marL="457200" indent="-457200" algn="l" fontAlgn="base">
              <a:buFont typeface="Arial" panose="020B0604020202020204" pitchFamily="34" charset="0"/>
              <a:buChar char="•"/>
            </a:pPr>
            <a:r>
              <a:rPr lang="en-US" altLang="zh-CN" sz="2800" b="1" dirty="0">
                <a:latin typeface="Times New Roman" charset="0"/>
                <a:cs typeface="Times New Roman" charset="0"/>
              </a:rPr>
              <a:t>tuple [model</a:t>
            </a:r>
            <a:r>
              <a:rPr lang="en-US" altLang="zh-CN" sz="2800" dirty="0">
                <a:latin typeface="Times New Roman" charset="0"/>
                <a:cs typeface="Times New Roman" charset="0"/>
              </a:rPr>
              <a:t>, </a:t>
            </a:r>
            <a:r>
              <a:rPr lang="en-US" altLang="zh-CN" sz="2800" b="1" dirty="0">
                <a:latin typeface="Times New Roman" charset="0"/>
                <a:cs typeface="Times New Roman" charset="0"/>
              </a:rPr>
              <a:t>optimizer</a:t>
            </a:r>
            <a:r>
              <a:rPr lang="en-US" altLang="zh-CN" sz="2800" dirty="0">
                <a:latin typeface="Times New Roman" charset="0"/>
                <a:cs typeface="Times New Roman" charset="0"/>
              </a:rPr>
              <a:t>,</a:t>
            </a:r>
            <a:r>
              <a:rPr lang="en-US" altLang="zh-CN" sz="2800" b="1" dirty="0">
                <a:latin typeface="Times New Roman" charset="0"/>
                <a:cs typeface="Times New Roman" charset="0"/>
              </a:rPr>
              <a:t> </a:t>
            </a:r>
            <a:r>
              <a:rPr lang="en-US" altLang="zh-CN" sz="2800" dirty="0" err="1">
                <a:latin typeface="Times New Roman" charset="0"/>
                <a:cs typeface="Times New Roman" charset="0"/>
              </a:rPr>
              <a:t>DataLoader</a:t>
            </a:r>
            <a:r>
              <a:rPr lang="en-US" altLang="zh-CN" sz="2800" b="1" dirty="0">
                <a:latin typeface="Times New Roman" charset="0"/>
                <a:cs typeface="Times New Roman" charset="0"/>
              </a:rPr>
              <a:t>]</a:t>
            </a:r>
          </a:p>
          <a:p>
            <a:pPr marL="457200" indent="-457200" algn="l" fontAlgn="base">
              <a:buFont typeface="Arial" panose="020B0604020202020204" pitchFamily="34" charset="0"/>
              <a:buChar char="•"/>
            </a:pPr>
            <a:r>
              <a:rPr lang="en-US" altLang="zh-CN" sz="2800" dirty="0">
                <a:latin typeface="Times New Roman" charset="0"/>
                <a:cs typeface="Times New Roman" charset="0"/>
              </a:rPr>
              <a:t>Model is a wrapper around the original model that also </a:t>
            </a:r>
            <a:r>
              <a:rPr lang="en-US" altLang="zh-CN" sz="2800" b="1" dirty="0">
                <a:latin typeface="Times New Roman" charset="0"/>
                <a:cs typeface="Times New Roman" charset="0"/>
              </a:rPr>
              <a:t>computes per sample gradients</a:t>
            </a:r>
            <a:r>
              <a:rPr lang="en-US" altLang="zh-CN" sz="2800" dirty="0">
                <a:latin typeface="Times New Roman" charset="0"/>
                <a:cs typeface="Times New Roman" charset="0"/>
              </a:rPr>
              <a:t>.</a:t>
            </a:r>
          </a:p>
          <a:p>
            <a:pPr marL="457200" indent="-457200" algn="l" fontAlgn="base">
              <a:buFont typeface="Arial" panose="020B0604020202020204" pitchFamily="34" charset="0"/>
              <a:buChar char="•"/>
            </a:pPr>
            <a:r>
              <a:rPr lang="en-US" altLang="zh-CN" sz="2800" dirty="0">
                <a:latin typeface="Times New Roman" charset="0"/>
                <a:cs typeface="Times New Roman" charset="0"/>
              </a:rPr>
              <a:t>Optimizer is a wrapper around the original optimizer that also does </a:t>
            </a:r>
            <a:r>
              <a:rPr lang="en-US" altLang="zh-CN" sz="2800" b="1" dirty="0">
                <a:latin typeface="Times New Roman" charset="0"/>
                <a:cs typeface="Times New Roman" charset="0"/>
              </a:rPr>
              <a:t>per-sample</a:t>
            </a:r>
            <a:r>
              <a:rPr lang="en-US" altLang="zh-CN" sz="2800" dirty="0">
                <a:latin typeface="Times New Roman" charset="0"/>
                <a:cs typeface="Times New Roman" charset="0"/>
              </a:rPr>
              <a:t> </a:t>
            </a:r>
            <a:r>
              <a:rPr lang="en-US" altLang="zh-CN" sz="2800" b="1" dirty="0">
                <a:latin typeface="Times New Roman" charset="0"/>
                <a:cs typeface="Times New Roman" charset="0"/>
              </a:rPr>
              <a:t>gradient clipping and noise addition </a:t>
            </a:r>
            <a:r>
              <a:rPr lang="en-US" altLang="zh-CN" sz="2800" dirty="0">
                <a:latin typeface="Times New Roman" charset="0"/>
                <a:cs typeface="Times New Roman" charset="0"/>
              </a:rPr>
              <a:t>to the gradients.</a:t>
            </a:r>
          </a:p>
        </p:txBody>
      </p:sp>
      <p:pic>
        <p:nvPicPr>
          <p:cNvPr id="7" name="图片 6" descr="文本&#10;&#10;描述已自动生成">
            <a:extLst>
              <a:ext uri="{FF2B5EF4-FFF2-40B4-BE49-F238E27FC236}">
                <a16:creationId xmlns:a16="http://schemas.microsoft.com/office/drawing/2014/main" id="{C9052A79-A7E0-401C-BDD1-C0F58E5C424B}"/>
              </a:ext>
            </a:extLst>
          </p:cNvPr>
          <p:cNvPicPr>
            <a:picLocks noChangeAspect="1"/>
          </p:cNvPicPr>
          <p:nvPr/>
        </p:nvPicPr>
        <p:blipFill>
          <a:blip r:embed="rId2"/>
          <a:stretch>
            <a:fillRect/>
          </a:stretch>
        </p:blipFill>
        <p:spPr>
          <a:xfrm>
            <a:off x="353173" y="968888"/>
            <a:ext cx="8437654" cy="1143000"/>
          </a:xfrm>
          <a:prstGeom prst="rect">
            <a:avLst/>
          </a:prstGeom>
        </p:spPr>
      </p:pic>
    </p:spTree>
    <p:extLst>
      <p:ext uri="{BB962C8B-B14F-4D97-AF65-F5344CB8AC3E}">
        <p14:creationId xmlns:p14="http://schemas.microsoft.com/office/powerpoint/2010/main" val="17465087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err="1"/>
              <a:t>Opacus</a:t>
            </a:r>
            <a:r>
              <a:rPr lang="en-US" altLang="zh-CN" dirty="0"/>
              <a:t> Privacy Engine Functions</a:t>
            </a:r>
            <a:endParaRPr lang="en-US" dirty="0"/>
          </a:p>
        </p:txBody>
      </p:sp>
      <p:sp>
        <p:nvSpPr>
          <p:cNvPr id="3" name="Rectangle 2"/>
          <p:cNvSpPr/>
          <p:nvPr/>
        </p:nvSpPr>
        <p:spPr>
          <a:xfrm>
            <a:off x="213609" y="2028422"/>
            <a:ext cx="8930391" cy="3108543"/>
          </a:xfrm>
          <a:prstGeom prst="rect">
            <a:avLst/>
          </a:prstGeom>
        </p:spPr>
        <p:txBody>
          <a:bodyPr wrap="square">
            <a:spAutoFit/>
          </a:bodyPr>
          <a:lstStyle/>
          <a:p>
            <a:r>
              <a:rPr lang="en-US" altLang="zh-CN" sz="2800" dirty="0">
                <a:latin typeface="Times New Roman" charset="0"/>
                <a:cs typeface="Times New Roman" charset="0"/>
              </a:rPr>
              <a:t>Return type of function </a:t>
            </a:r>
            <a:r>
              <a:rPr lang="en-US" altLang="zh-CN" sz="2800" dirty="0" err="1">
                <a:latin typeface="Times New Roman" charset="0"/>
                <a:cs typeface="Times New Roman" charset="0"/>
              </a:rPr>
              <a:t>make_private</a:t>
            </a:r>
            <a:r>
              <a:rPr lang="en-US" altLang="zh-CN" sz="2800" dirty="0">
                <a:latin typeface="Times New Roman" charset="0"/>
                <a:cs typeface="Times New Roman" charset="0"/>
              </a:rPr>
              <a:t>:</a:t>
            </a:r>
          </a:p>
          <a:p>
            <a:pPr algn="l" fontAlgn="base"/>
            <a:endParaRPr lang="en-US" altLang="zh-CN" sz="2800" dirty="0">
              <a:latin typeface="Times New Roman" charset="0"/>
              <a:cs typeface="Times New Roman" charset="0"/>
            </a:endParaRPr>
          </a:p>
          <a:p>
            <a:pPr marL="457200" indent="-457200" algn="l" fontAlgn="base">
              <a:buFont typeface="Arial" panose="020B0604020202020204" pitchFamily="34" charset="0"/>
              <a:buChar char="•"/>
            </a:pPr>
            <a:r>
              <a:rPr lang="en-US" altLang="zh-CN" sz="2800" b="1" dirty="0">
                <a:latin typeface="Times New Roman" charset="0"/>
                <a:cs typeface="Times New Roman" charset="0"/>
              </a:rPr>
              <a:t>tuple [</a:t>
            </a:r>
            <a:r>
              <a:rPr lang="en-US" altLang="zh-CN" sz="2800" dirty="0">
                <a:latin typeface="Times New Roman" charset="0"/>
                <a:cs typeface="Times New Roman" charset="0"/>
              </a:rPr>
              <a:t>model</a:t>
            </a:r>
            <a:r>
              <a:rPr lang="en-US" altLang="zh-CN" sz="2800" b="1" dirty="0">
                <a:latin typeface="Times New Roman" charset="0"/>
                <a:cs typeface="Times New Roman" charset="0"/>
              </a:rPr>
              <a:t>, </a:t>
            </a:r>
            <a:r>
              <a:rPr lang="en-US" altLang="zh-CN" sz="2800" dirty="0">
                <a:latin typeface="Times New Roman" charset="0"/>
                <a:cs typeface="Times New Roman" charset="0"/>
              </a:rPr>
              <a:t>optimizer</a:t>
            </a:r>
            <a:r>
              <a:rPr lang="en-US" altLang="zh-CN" sz="2800" b="1" dirty="0">
                <a:latin typeface="Times New Roman" charset="0"/>
                <a:cs typeface="Times New Roman" charset="0"/>
              </a:rPr>
              <a:t>, </a:t>
            </a:r>
            <a:r>
              <a:rPr lang="en-US" altLang="zh-CN" sz="2800" b="1" dirty="0" err="1">
                <a:latin typeface="Times New Roman" charset="0"/>
                <a:cs typeface="Times New Roman" charset="0"/>
              </a:rPr>
              <a:t>DataLoader</a:t>
            </a:r>
            <a:r>
              <a:rPr lang="en-US" altLang="zh-CN" sz="2800" b="1" dirty="0">
                <a:latin typeface="Times New Roman" charset="0"/>
                <a:cs typeface="Times New Roman" charset="0"/>
              </a:rPr>
              <a:t>]</a:t>
            </a:r>
          </a:p>
          <a:p>
            <a:pPr marL="457200" indent="-457200" algn="l" fontAlgn="base">
              <a:buFont typeface="Arial" panose="020B0604020202020204" pitchFamily="34" charset="0"/>
              <a:buChar char="•"/>
            </a:pPr>
            <a:r>
              <a:rPr lang="en-US" altLang="zh-CN" sz="2800" dirty="0" err="1">
                <a:latin typeface="Times New Roman" charset="0"/>
                <a:cs typeface="Times New Roman" charset="0"/>
              </a:rPr>
              <a:t>DataLoader</a:t>
            </a:r>
            <a:r>
              <a:rPr lang="en-US" altLang="zh-CN" sz="2800" dirty="0">
                <a:latin typeface="Times New Roman" charset="0"/>
                <a:cs typeface="Times New Roman" charset="0"/>
              </a:rPr>
              <a:t> is a brand new </a:t>
            </a:r>
            <a:r>
              <a:rPr lang="en-US" altLang="zh-CN" sz="2800" dirty="0" err="1">
                <a:latin typeface="Times New Roman" charset="0"/>
                <a:cs typeface="Times New Roman" charset="0"/>
              </a:rPr>
              <a:t>DataLoader</a:t>
            </a:r>
            <a:r>
              <a:rPr lang="en-US" altLang="zh-CN" sz="2800" dirty="0">
                <a:latin typeface="Times New Roman" charset="0"/>
                <a:cs typeface="Times New Roman" charset="0"/>
              </a:rPr>
              <a:t> object, constructed to behave as equivalent to the original data loader, possibly with updated sampling mechanism. Points to the same dataset object.</a:t>
            </a:r>
          </a:p>
        </p:txBody>
      </p:sp>
      <p:pic>
        <p:nvPicPr>
          <p:cNvPr id="7" name="图片 6" descr="文本&#10;&#10;描述已自动生成">
            <a:extLst>
              <a:ext uri="{FF2B5EF4-FFF2-40B4-BE49-F238E27FC236}">
                <a16:creationId xmlns:a16="http://schemas.microsoft.com/office/drawing/2014/main" id="{C9052A79-A7E0-401C-BDD1-C0F58E5C424B}"/>
              </a:ext>
            </a:extLst>
          </p:cNvPr>
          <p:cNvPicPr>
            <a:picLocks noChangeAspect="1"/>
          </p:cNvPicPr>
          <p:nvPr/>
        </p:nvPicPr>
        <p:blipFill>
          <a:blip r:embed="rId2"/>
          <a:stretch>
            <a:fillRect/>
          </a:stretch>
        </p:blipFill>
        <p:spPr>
          <a:xfrm>
            <a:off x="353173" y="968888"/>
            <a:ext cx="8437654" cy="1143000"/>
          </a:xfrm>
          <a:prstGeom prst="rect">
            <a:avLst/>
          </a:prstGeom>
        </p:spPr>
      </p:pic>
    </p:spTree>
    <p:extLst>
      <p:ext uri="{BB962C8B-B14F-4D97-AF65-F5344CB8AC3E}">
        <p14:creationId xmlns:p14="http://schemas.microsoft.com/office/powerpoint/2010/main" val="13910693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err="1"/>
              <a:t>Opacus</a:t>
            </a:r>
            <a:r>
              <a:rPr lang="en-US" altLang="zh-CN" dirty="0"/>
              <a:t> Privacy Engine Functions</a:t>
            </a:r>
            <a:endParaRPr lang="en-US" dirty="0"/>
          </a:p>
        </p:txBody>
      </p:sp>
      <p:sp>
        <p:nvSpPr>
          <p:cNvPr id="3" name="Rectangle 2"/>
          <p:cNvSpPr/>
          <p:nvPr/>
        </p:nvSpPr>
        <p:spPr>
          <a:xfrm>
            <a:off x="1" y="2028422"/>
            <a:ext cx="9144000" cy="3108543"/>
          </a:xfrm>
          <a:prstGeom prst="rect">
            <a:avLst/>
          </a:prstGeom>
        </p:spPr>
        <p:txBody>
          <a:bodyPr wrap="square">
            <a:spAutoFit/>
          </a:bodyPr>
          <a:lstStyle/>
          <a:p>
            <a:r>
              <a:rPr lang="en-US" altLang="zh-CN" sz="2800" dirty="0">
                <a:latin typeface="Times New Roman" charset="0"/>
                <a:cs typeface="Times New Roman" charset="0"/>
              </a:rPr>
              <a:t>Version of </a:t>
            </a:r>
            <a:r>
              <a:rPr lang="en-US" altLang="zh-CN" sz="2800" dirty="0" err="1">
                <a:latin typeface="Times New Roman" charset="0"/>
                <a:cs typeface="Times New Roman" charset="0"/>
              </a:rPr>
              <a:t>make_private</a:t>
            </a:r>
            <a:r>
              <a:rPr lang="en-US" altLang="zh-CN" sz="2800" dirty="0">
                <a:latin typeface="Times New Roman" charset="0"/>
                <a:cs typeface="Times New Roman" charset="0"/>
              </a:rPr>
              <a:t>(), that calculates privacy parameters based on a given privacy budget.</a:t>
            </a:r>
          </a:p>
          <a:p>
            <a:endParaRPr lang="en-US" altLang="zh-CN" sz="2800" dirty="0">
              <a:latin typeface="Times New Roman" charset="0"/>
              <a:cs typeface="Times New Roman" charset="0"/>
            </a:endParaRPr>
          </a:p>
          <a:p>
            <a:r>
              <a:rPr lang="en-US" altLang="zh-CN" sz="2800" dirty="0">
                <a:latin typeface="Times New Roman" charset="0"/>
                <a:cs typeface="Times New Roman" charset="0"/>
              </a:rPr>
              <a:t>Additional Parameters of function </a:t>
            </a:r>
            <a:r>
              <a:rPr lang="en-US" altLang="zh-CN" sz="2800" dirty="0" err="1">
                <a:latin typeface="Times New Roman" charset="0"/>
                <a:cs typeface="Times New Roman" charset="0"/>
              </a:rPr>
              <a:t>make_private_with_epsilon</a:t>
            </a:r>
            <a:r>
              <a:rPr lang="en-US" altLang="zh-CN" sz="2800" dirty="0">
                <a:latin typeface="Times New Roman" charset="0"/>
                <a:cs typeface="Times New Roman" charset="0"/>
              </a:rPr>
              <a:t>:</a:t>
            </a:r>
          </a:p>
          <a:p>
            <a:pPr marL="457200" indent="-457200">
              <a:buFont typeface="Arial" panose="020B0604020202020204" pitchFamily="34" charset="0"/>
              <a:buChar char="•"/>
            </a:pPr>
            <a:r>
              <a:rPr lang="en-US" altLang="zh-CN" sz="2800" b="1" dirty="0" err="1">
                <a:latin typeface="Times New Roman" charset="0"/>
                <a:cs typeface="Times New Roman" charset="0"/>
              </a:rPr>
              <a:t>Target_epsilon</a:t>
            </a:r>
            <a:r>
              <a:rPr lang="en-US" altLang="zh-CN" sz="2800" dirty="0">
                <a:latin typeface="Times New Roman" charset="0"/>
                <a:cs typeface="Times New Roman" charset="0"/>
              </a:rPr>
              <a:t>: Pre-defined epsilon</a:t>
            </a:r>
          </a:p>
          <a:p>
            <a:pPr marL="457200" indent="-457200">
              <a:buFont typeface="Arial" panose="020B0604020202020204" pitchFamily="34" charset="0"/>
              <a:buChar char="•"/>
            </a:pPr>
            <a:r>
              <a:rPr lang="en-US" altLang="zh-CN" sz="2800" b="1" dirty="0" err="1">
                <a:latin typeface="Times New Roman" charset="0"/>
                <a:cs typeface="Times New Roman" charset="0"/>
              </a:rPr>
              <a:t>Target_delta</a:t>
            </a:r>
            <a:r>
              <a:rPr lang="en-US" altLang="zh-CN" sz="2800" dirty="0">
                <a:latin typeface="Times New Roman" charset="0"/>
                <a:cs typeface="Times New Roman" charset="0"/>
              </a:rPr>
              <a:t>: Pre-defined delta</a:t>
            </a:r>
          </a:p>
          <a:p>
            <a:pPr marL="457200" indent="-457200">
              <a:buFont typeface="Arial" panose="020B0604020202020204" pitchFamily="34" charset="0"/>
              <a:buChar char="•"/>
            </a:pPr>
            <a:r>
              <a:rPr lang="en-US" altLang="zh-CN" sz="2800" b="1" dirty="0">
                <a:latin typeface="Times New Roman" charset="0"/>
                <a:cs typeface="Times New Roman" charset="0"/>
              </a:rPr>
              <a:t>Epochs</a:t>
            </a:r>
            <a:r>
              <a:rPr lang="en-US" altLang="zh-CN" sz="2800" dirty="0">
                <a:latin typeface="Times New Roman" charset="0"/>
                <a:cs typeface="Times New Roman" charset="0"/>
              </a:rPr>
              <a:t>: Total training epochs.</a:t>
            </a:r>
          </a:p>
        </p:txBody>
      </p:sp>
      <p:pic>
        <p:nvPicPr>
          <p:cNvPr id="7" name="图片 6" descr="文本&#10;&#10;描述已自动生成">
            <a:extLst>
              <a:ext uri="{FF2B5EF4-FFF2-40B4-BE49-F238E27FC236}">
                <a16:creationId xmlns:a16="http://schemas.microsoft.com/office/drawing/2014/main" id="{F200048F-0063-42C1-8DFA-9D62C8AEAFEE}"/>
              </a:ext>
            </a:extLst>
          </p:cNvPr>
          <p:cNvPicPr>
            <a:picLocks noChangeAspect="1"/>
          </p:cNvPicPr>
          <p:nvPr/>
        </p:nvPicPr>
        <p:blipFill>
          <a:blip r:embed="rId2"/>
          <a:stretch>
            <a:fillRect/>
          </a:stretch>
        </p:blipFill>
        <p:spPr>
          <a:xfrm>
            <a:off x="387594" y="940807"/>
            <a:ext cx="8438400" cy="1118977"/>
          </a:xfrm>
          <a:prstGeom prst="rect">
            <a:avLst/>
          </a:prstGeom>
        </p:spPr>
      </p:pic>
      <p:pic>
        <p:nvPicPr>
          <p:cNvPr id="8" name="图片 7">
            <a:extLst>
              <a:ext uri="{FF2B5EF4-FFF2-40B4-BE49-F238E27FC236}">
                <a16:creationId xmlns:a16="http://schemas.microsoft.com/office/drawing/2014/main" id="{0A2375E8-FC2C-4EB9-B58B-426A7936BEEE}"/>
              </a:ext>
            </a:extLst>
          </p:cNvPr>
          <p:cNvPicPr>
            <a:picLocks noChangeAspect="1"/>
          </p:cNvPicPr>
          <p:nvPr/>
        </p:nvPicPr>
        <p:blipFill>
          <a:blip r:embed="rId3"/>
          <a:stretch>
            <a:fillRect/>
          </a:stretch>
        </p:blipFill>
        <p:spPr>
          <a:xfrm>
            <a:off x="683348" y="5279709"/>
            <a:ext cx="7777303" cy="637484"/>
          </a:xfrm>
          <a:prstGeom prst="rect">
            <a:avLst/>
          </a:prstGeom>
        </p:spPr>
      </p:pic>
      <p:sp>
        <p:nvSpPr>
          <p:cNvPr id="9" name="矩形 8">
            <a:extLst>
              <a:ext uri="{FF2B5EF4-FFF2-40B4-BE49-F238E27FC236}">
                <a16:creationId xmlns:a16="http://schemas.microsoft.com/office/drawing/2014/main" id="{7C4C6345-DE20-41DA-86CC-6C9E21436A20}"/>
              </a:ext>
            </a:extLst>
          </p:cNvPr>
          <p:cNvSpPr/>
          <p:nvPr/>
        </p:nvSpPr>
        <p:spPr>
          <a:xfrm>
            <a:off x="4044099" y="5279709"/>
            <a:ext cx="414779" cy="625203"/>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1C4C8B60-8FFA-41F2-94C7-08786826897E}"/>
              </a:ext>
            </a:extLst>
          </p:cNvPr>
          <p:cNvSpPr/>
          <p:nvPr/>
        </p:nvSpPr>
        <p:spPr>
          <a:xfrm>
            <a:off x="7972029" y="5279708"/>
            <a:ext cx="414779" cy="625203"/>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5712253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err="1"/>
              <a:t>Opacus</a:t>
            </a:r>
            <a:r>
              <a:rPr lang="en-US" altLang="zh-CN" dirty="0"/>
              <a:t> Privacy Engine Functions</a:t>
            </a:r>
            <a:endParaRPr lang="en-US" dirty="0"/>
          </a:p>
        </p:txBody>
      </p:sp>
      <p:sp>
        <p:nvSpPr>
          <p:cNvPr id="3" name="Rectangle 2"/>
          <p:cNvSpPr/>
          <p:nvPr/>
        </p:nvSpPr>
        <p:spPr>
          <a:xfrm>
            <a:off x="213609" y="2028422"/>
            <a:ext cx="8930391" cy="1384995"/>
          </a:xfrm>
          <a:prstGeom prst="rect">
            <a:avLst/>
          </a:prstGeom>
        </p:spPr>
        <p:txBody>
          <a:bodyPr wrap="square">
            <a:spAutoFit/>
          </a:bodyPr>
          <a:lstStyle/>
          <a:p>
            <a:r>
              <a:rPr lang="en-US" altLang="zh-CN" sz="2800" dirty="0">
                <a:latin typeface="Times New Roman" charset="0"/>
                <a:cs typeface="Times New Roman" charset="0"/>
              </a:rPr>
              <a:t>Example:</a:t>
            </a:r>
          </a:p>
          <a:p>
            <a:pPr algn="l" fontAlgn="base"/>
            <a:endParaRPr lang="en-US" altLang="zh-CN" sz="2800" dirty="0">
              <a:latin typeface="Times New Roman" charset="0"/>
              <a:cs typeface="Times New Roman" charset="0"/>
            </a:endParaRPr>
          </a:p>
          <a:p>
            <a:pPr algn="l" fontAlgn="base"/>
            <a:endParaRPr lang="en-US" altLang="zh-CN" sz="2800" dirty="0">
              <a:latin typeface="Times New Roman" charset="0"/>
              <a:cs typeface="Times New Roman" charset="0"/>
            </a:endParaRPr>
          </a:p>
        </p:txBody>
      </p:sp>
      <p:pic>
        <p:nvPicPr>
          <p:cNvPr id="5" name="图片 4" descr="文本&#10;&#10;描述已自动生成">
            <a:extLst>
              <a:ext uri="{FF2B5EF4-FFF2-40B4-BE49-F238E27FC236}">
                <a16:creationId xmlns:a16="http://schemas.microsoft.com/office/drawing/2014/main" id="{30EF9AB4-7B12-4104-A4CD-7C9ADAC3B439}"/>
              </a:ext>
            </a:extLst>
          </p:cNvPr>
          <p:cNvPicPr>
            <a:picLocks noChangeAspect="1"/>
          </p:cNvPicPr>
          <p:nvPr/>
        </p:nvPicPr>
        <p:blipFill rotWithShape="1">
          <a:blip r:embed="rId2"/>
          <a:srcRect t="43836" b="-43836"/>
          <a:stretch/>
        </p:blipFill>
        <p:spPr>
          <a:xfrm>
            <a:off x="387594" y="2720918"/>
            <a:ext cx="8363353" cy="4783467"/>
          </a:xfrm>
          <a:prstGeom prst="rect">
            <a:avLst/>
          </a:prstGeom>
        </p:spPr>
      </p:pic>
      <p:pic>
        <p:nvPicPr>
          <p:cNvPr id="8" name="图片 7" descr="文本&#10;&#10;描述已自动生成">
            <a:extLst>
              <a:ext uri="{FF2B5EF4-FFF2-40B4-BE49-F238E27FC236}">
                <a16:creationId xmlns:a16="http://schemas.microsoft.com/office/drawing/2014/main" id="{69C0FEEE-DEB7-4596-ADE0-A5842FB54998}"/>
              </a:ext>
            </a:extLst>
          </p:cNvPr>
          <p:cNvPicPr>
            <a:picLocks noChangeAspect="1"/>
          </p:cNvPicPr>
          <p:nvPr/>
        </p:nvPicPr>
        <p:blipFill>
          <a:blip r:embed="rId3"/>
          <a:stretch>
            <a:fillRect/>
          </a:stretch>
        </p:blipFill>
        <p:spPr>
          <a:xfrm>
            <a:off x="387594" y="940807"/>
            <a:ext cx="8438400" cy="1118977"/>
          </a:xfrm>
          <a:prstGeom prst="rect">
            <a:avLst/>
          </a:prstGeom>
        </p:spPr>
      </p:pic>
    </p:spTree>
    <p:extLst>
      <p:ext uri="{BB962C8B-B14F-4D97-AF65-F5344CB8AC3E}">
        <p14:creationId xmlns:p14="http://schemas.microsoft.com/office/powerpoint/2010/main" val="25890924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26A6311-D287-4DDF-01A8-E1F9C74F09C1}"/>
              </a:ext>
            </a:extLst>
          </p:cNvPr>
          <p:cNvSpPr>
            <a:spLocks noGrp="1"/>
          </p:cNvSpPr>
          <p:nvPr>
            <p:ph type="title"/>
          </p:nvPr>
        </p:nvSpPr>
        <p:spPr>
          <a:xfrm>
            <a:off x="1736558" y="1015833"/>
            <a:ext cx="5670884" cy="1143000"/>
          </a:xfrm>
        </p:spPr>
        <p:txBody>
          <a:bodyPr/>
          <a:lstStyle/>
          <a:p>
            <a:pPr algn="ctr"/>
            <a:r>
              <a:rPr lang="en-US" dirty="0"/>
              <a:t>Differential Privacy with </a:t>
            </a:r>
            <a:r>
              <a:rPr lang="en-US" dirty="0" err="1"/>
              <a:t>Opacus</a:t>
            </a:r>
            <a:endParaRPr lang="en-CN" dirty="0"/>
          </a:p>
        </p:txBody>
      </p:sp>
      <p:sp>
        <p:nvSpPr>
          <p:cNvPr id="7" name="Title 4">
            <a:extLst>
              <a:ext uri="{FF2B5EF4-FFF2-40B4-BE49-F238E27FC236}">
                <a16:creationId xmlns:a16="http://schemas.microsoft.com/office/drawing/2014/main" id="{DE244264-0EF5-CDEE-BB7F-3F95BA62E982}"/>
              </a:ext>
            </a:extLst>
          </p:cNvPr>
          <p:cNvSpPr txBox="1">
            <a:spLocks/>
          </p:cNvSpPr>
          <p:nvPr/>
        </p:nvSpPr>
        <p:spPr bwMode="auto">
          <a:xfrm>
            <a:off x="1736558" y="3269749"/>
            <a:ext cx="5670884" cy="1143000"/>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defTabSz="457200" rtl="0" eaLnBrk="1" fontAlgn="base" hangingPunct="1">
              <a:spcBef>
                <a:spcPct val="0"/>
              </a:spcBef>
              <a:spcAft>
                <a:spcPct val="0"/>
              </a:spcAft>
              <a:defRPr sz="2800" b="1" kern="1200">
                <a:solidFill>
                  <a:schemeClr val="accent1"/>
                </a:solidFill>
                <a:latin typeface="Tw Cen MT"/>
                <a:ea typeface="ＭＳ Ｐゴシック" charset="0"/>
                <a:cs typeface="Tw Cen MT"/>
              </a:defRPr>
            </a:lvl1pPr>
            <a:lvl2pPr algn="l" defTabSz="457200" rtl="0" eaLnBrk="1" fontAlgn="base" hangingPunct="1">
              <a:spcBef>
                <a:spcPct val="0"/>
              </a:spcBef>
              <a:spcAft>
                <a:spcPct val="0"/>
              </a:spcAft>
              <a:defRPr sz="2400" b="1">
                <a:solidFill>
                  <a:schemeClr val="accent1"/>
                </a:solidFill>
                <a:latin typeface="Tw Cen MT" charset="0"/>
                <a:ea typeface="ＭＳ Ｐゴシック" charset="0"/>
              </a:defRPr>
            </a:lvl2pPr>
            <a:lvl3pPr algn="l" defTabSz="457200" rtl="0" eaLnBrk="1" fontAlgn="base" hangingPunct="1">
              <a:spcBef>
                <a:spcPct val="0"/>
              </a:spcBef>
              <a:spcAft>
                <a:spcPct val="0"/>
              </a:spcAft>
              <a:defRPr sz="2400" b="1">
                <a:solidFill>
                  <a:schemeClr val="accent1"/>
                </a:solidFill>
                <a:latin typeface="Tw Cen MT" charset="0"/>
                <a:ea typeface="ＭＳ Ｐゴシック" charset="0"/>
              </a:defRPr>
            </a:lvl3pPr>
            <a:lvl4pPr algn="l" defTabSz="457200" rtl="0" eaLnBrk="1" fontAlgn="base" hangingPunct="1">
              <a:spcBef>
                <a:spcPct val="0"/>
              </a:spcBef>
              <a:spcAft>
                <a:spcPct val="0"/>
              </a:spcAft>
              <a:defRPr sz="2400" b="1">
                <a:solidFill>
                  <a:schemeClr val="accent1"/>
                </a:solidFill>
                <a:latin typeface="Tw Cen MT" charset="0"/>
                <a:ea typeface="ＭＳ Ｐゴシック" charset="0"/>
              </a:defRPr>
            </a:lvl4pPr>
            <a:lvl5pPr algn="l" defTabSz="457200" rtl="0" eaLnBrk="1" fontAlgn="base" hangingPunct="1">
              <a:spcBef>
                <a:spcPct val="0"/>
              </a:spcBef>
              <a:spcAft>
                <a:spcPct val="0"/>
              </a:spcAft>
              <a:defRPr sz="2400" b="1">
                <a:solidFill>
                  <a:schemeClr val="accent1"/>
                </a:solidFill>
                <a:latin typeface="Tw Cen MT" charset="0"/>
                <a:ea typeface="ＭＳ Ｐゴシック" charset="0"/>
              </a:defRPr>
            </a:lvl5pPr>
            <a:lvl6pPr marL="457200" algn="l" defTabSz="457200" rtl="0" eaLnBrk="1" fontAlgn="base" hangingPunct="1">
              <a:spcBef>
                <a:spcPct val="0"/>
              </a:spcBef>
              <a:spcAft>
                <a:spcPct val="0"/>
              </a:spcAft>
              <a:defRPr sz="2400" b="1">
                <a:solidFill>
                  <a:schemeClr val="accent1"/>
                </a:solidFill>
                <a:latin typeface="Tw Cen MT" charset="0"/>
                <a:ea typeface="ＭＳ Ｐゴシック" charset="0"/>
              </a:defRPr>
            </a:lvl6pPr>
            <a:lvl7pPr marL="914400" algn="l" defTabSz="457200" rtl="0" eaLnBrk="1" fontAlgn="base" hangingPunct="1">
              <a:spcBef>
                <a:spcPct val="0"/>
              </a:spcBef>
              <a:spcAft>
                <a:spcPct val="0"/>
              </a:spcAft>
              <a:defRPr sz="2400" b="1">
                <a:solidFill>
                  <a:schemeClr val="accent1"/>
                </a:solidFill>
                <a:latin typeface="Tw Cen MT" charset="0"/>
                <a:ea typeface="ＭＳ Ｐゴシック" charset="0"/>
              </a:defRPr>
            </a:lvl7pPr>
            <a:lvl8pPr marL="1371600" algn="l" defTabSz="457200" rtl="0" eaLnBrk="1" fontAlgn="base" hangingPunct="1">
              <a:spcBef>
                <a:spcPct val="0"/>
              </a:spcBef>
              <a:spcAft>
                <a:spcPct val="0"/>
              </a:spcAft>
              <a:defRPr sz="2400" b="1">
                <a:solidFill>
                  <a:schemeClr val="accent1"/>
                </a:solidFill>
                <a:latin typeface="Tw Cen MT" charset="0"/>
                <a:ea typeface="ＭＳ Ｐゴシック" charset="0"/>
              </a:defRPr>
            </a:lvl8pPr>
            <a:lvl9pPr marL="1828800" algn="l" defTabSz="457200" rtl="0" eaLnBrk="1" fontAlgn="base" hangingPunct="1">
              <a:spcBef>
                <a:spcPct val="0"/>
              </a:spcBef>
              <a:spcAft>
                <a:spcPct val="0"/>
              </a:spcAft>
              <a:defRPr sz="2400" b="1">
                <a:solidFill>
                  <a:schemeClr val="accent1"/>
                </a:solidFill>
                <a:latin typeface="Tw Cen MT" charset="0"/>
                <a:ea typeface="ＭＳ Ｐゴシック" charset="0"/>
              </a:defRPr>
            </a:lvl9pPr>
          </a:lstStyle>
          <a:p>
            <a:pPr algn="ctr"/>
            <a:r>
              <a:rPr lang="en-US" dirty="0"/>
              <a:t>Federated Learning with </a:t>
            </a:r>
            <a:r>
              <a:rPr lang="en-US" dirty="0" err="1"/>
              <a:t>Syft</a:t>
            </a:r>
            <a:endParaRPr lang="en-CN" dirty="0"/>
          </a:p>
        </p:txBody>
      </p:sp>
    </p:spTree>
    <p:extLst>
      <p:ext uri="{BB962C8B-B14F-4D97-AF65-F5344CB8AC3E}">
        <p14:creationId xmlns:p14="http://schemas.microsoft.com/office/powerpoint/2010/main" val="8382708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err="1"/>
              <a:t>Opacus</a:t>
            </a:r>
            <a:r>
              <a:rPr lang="en-US" altLang="zh-CN" dirty="0"/>
              <a:t> Privacy Engine Functions</a:t>
            </a:r>
            <a:endParaRPr lang="en-US" dirty="0"/>
          </a:p>
        </p:txBody>
      </p:sp>
      <p:sp>
        <p:nvSpPr>
          <p:cNvPr id="3" name="Rectangle 2"/>
          <p:cNvSpPr/>
          <p:nvPr/>
        </p:nvSpPr>
        <p:spPr>
          <a:xfrm>
            <a:off x="75413" y="2028422"/>
            <a:ext cx="9068587" cy="2677656"/>
          </a:xfrm>
          <a:prstGeom prst="rect">
            <a:avLst/>
          </a:prstGeom>
        </p:spPr>
        <p:txBody>
          <a:bodyPr wrap="square">
            <a:spAutoFit/>
          </a:bodyPr>
          <a:lstStyle/>
          <a:p>
            <a:r>
              <a:rPr lang="en-US" altLang="zh-CN" sz="2800" dirty="0">
                <a:latin typeface="Times New Roman" charset="0"/>
                <a:cs typeface="Times New Roman" charset="0"/>
              </a:rPr>
              <a:t>Computes the (epsilon, delta) privacy budget spent so far.</a:t>
            </a:r>
          </a:p>
          <a:p>
            <a:endParaRPr lang="en-US" altLang="zh-CN" sz="2800" dirty="0">
              <a:latin typeface="Times New Roman" charset="0"/>
              <a:cs typeface="Times New Roman" charset="0"/>
            </a:endParaRPr>
          </a:p>
          <a:p>
            <a:r>
              <a:rPr lang="en-US" altLang="zh-CN" sz="2800" dirty="0">
                <a:latin typeface="Times New Roman" charset="0"/>
                <a:cs typeface="Times New Roman" charset="0"/>
              </a:rPr>
              <a:t>Parameters of function </a:t>
            </a:r>
            <a:r>
              <a:rPr lang="en-US" altLang="zh-CN" sz="2800" dirty="0" err="1">
                <a:latin typeface="Times New Roman" charset="0"/>
                <a:cs typeface="Times New Roman" charset="0"/>
              </a:rPr>
              <a:t>get_epsilon</a:t>
            </a:r>
            <a:r>
              <a:rPr lang="en-US" altLang="zh-CN" sz="2800" dirty="0">
                <a:latin typeface="Times New Roman" charset="0"/>
                <a:cs typeface="Times New Roman" charset="0"/>
              </a:rPr>
              <a:t>:</a:t>
            </a:r>
          </a:p>
          <a:p>
            <a:pPr marL="457200" indent="-457200">
              <a:buFont typeface="Arial" panose="020B0604020202020204" pitchFamily="34" charset="0"/>
              <a:buChar char="•"/>
            </a:pPr>
            <a:r>
              <a:rPr lang="en-US" altLang="zh-CN" sz="2800" b="1" dirty="0">
                <a:latin typeface="Times New Roman" charset="0"/>
                <a:cs typeface="Times New Roman" charset="0"/>
              </a:rPr>
              <a:t>delta</a:t>
            </a:r>
            <a:r>
              <a:rPr lang="en-US" altLang="zh-CN" sz="2800" dirty="0">
                <a:latin typeface="Times New Roman" charset="0"/>
                <a:cs typeface="Times New Roman" charset="0"/>
              </a:rPr>
              <a:t>: the target delta</a:t>
            </a:r>
          </a:p>
          <a:p>
            <a:pPr marL="457200" indent="-457200">
              <a:buFont typeface="Arial" panose="020B0604020202020204" pitchFamily="34" charset="0"/>
              <a:buChar char="•"/>
            </a:pPr>
            <a:endParaRPr lang="en-US" altLang="zh-CN" sz="2800" dirty="0">
              <a:latin typeface="Times New Roman" charset="0"/>
              <a:cs typeface="Times New Roman" charset="0"/>
            </a:endParaRPr>
          </a:p>
          <a:p>
            <a:r>
              <a:rPr lang="en-US" altLang="zh-CN" sz="2800" dirty="0">
                <a:latin typeface="Times New Roman" charset="0"/>
                <a:cs typeface="Times New Roman" charset="0"/>
              </a:rPr>
              <a:t>Example:</a:t>
            </a:r>
          </a:p>
        </p:txBody>
      </p:sp>
      <p:pic>
        <p:nvPicPr>
          <p:cNvPr id="5" name="图片 4">
            <a:extLst>
              <a:ext uri="{FF2B5EF4-FFF2-40B4-BE49-F238E27FC236}">
                <a16:creationId xmlns:a16="http://schemas.microsoft.com/office/drawing/2014/main" id="{90036EBC-55D8-47CB-AEC7-699325390E20}"/>
              </a:ext>
            </a:extLst>
          </p:cNvPr>
          <p:cNvPicPr>
            <a:picLocks noChangeAspect="1"/>
          </p:cNvPicPr>
          <p:nvPr/>
        </p:nvPicPr>
        <p:blipFill>
          <a:blip r:embed="rId3"/>
          <a:stretch>
            <a:fillRect/>
          </a:stretch>
        </p:blipFill>
        <p:spPr>
          <a:xfrm>
            <a:off x="279708" y="979994"/>
            <a:ext cx="8584584" cy="567903"/>
          </a:xfrm>
          <a:prstGeom prst="rect">
            <a:avLst/>
          </a:prstGeom>
        </p:spPr>
      </p:pic>
      <p:pic>
        <p:nvPicPr>
          <p:cNvPr id="11" name="图片 10">
            <a:extLst>
              <a:ext uri="{FF2B5EF4-FFF2-40B4-BE49-F238E27FC236}">
                <a16:creationId xmlns:a16="http://schemas.microsoft.com/office/drawing/2014/main" id="{118C63BF-A35A-4585-9AAC-ADB27BCE148C}"/>
              </a:ext>
            </a:extLst>
          </p:cNvPr>
          <p:cNvPicPr>
            <a:picLocks noChangeAspect="1"/>
          </p:cNvPicPr>
          <p:nvPr/>
        </p:nvPicPr>
        <p:blipFill>
          <a:blip r:embed="rId4"/>
          <a:stretch>
            <a:fillRect/>
          </a:stretch>
        </p:blipFill>
        <p:spPr>
          <a:xfrm>
            <a:off x="1282349" y="4917227"/>
            <a:ext cx="6579302" cy="538752"/>
          </a:xfrm>
          <a:prstGeom prst="rect">
            <a:avLst/>
          </a:prstGeom>
        </p:spPr>
      </p:pic>
    </p:spTree>
    <p:extLst>
      <p:ext uri="{BB962C8B-B14F-4D97-AF65-F5344CB8AC3E}">
        <p14:creationId xmlns:p14="http://schemas.microsoft.com/office/powerpoint/2010/main" val="521678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err="1"/>
              <a:t>Opacus</a:t>
            </a:r>
            <a:r>
              <a:rPr lang="en-US" altLang="zh-CN" dirty="0"/>
              <a:t> Privacy Engine Example</a:t>
            </a:r>
            <a:endParaRPr lang="en-US" dirty="0"/>
          </a:p>
        </p:txBody>
      </p:sp>
      <p:pic>
        <p:nvPicPr>
          <p:cNvPr id="6" name="图片 5" descr="文本&#10;&#10;描述已自动生成">
            <a:extLst>
              <a:ext uri="{FF2B5EF4-FFF2-40B4-BE49-F238E27FC236}">
                <a16:creationId xmlns:a16="http://schemas.microsoft.com/office/drawing/2014/main" id="{D2A5D6FF-5E13-4D75-9FED-F04AE45AE958}"/>
              </a:ext>
            </a:extLst>
          </p:cNvPr>
          <p:cNvPicPr>
            <a:picLocks noChangeAspect="1"/>
          </p:cNvPicPr>
          <p:nvPr/>
        </p:nvPicPr>
        <p:blipFill>
          <a:blip r:embed="rId3"/>
          <a:stretch>
            <a:fillRect/>
          </a:stretch>
        </p:blipFill>
        <p:spPr>
          <a:xfrm>
            <a:off x="457200" y="917418"/>
            <a:ext cx="6354062" cy="5287113"/>
          </a:xfrm>
          <a:prstGeom prst="rect">
            <a:avLst/>
          </a:prstGeom>
        </p:spPr>
      </p:pic>
      <p:sp>
        <p:nvSpPr>
          <p:cNvPr id="7" name="矩形 6">
            <a:extLst>
              <a:ext uri="{FF2B5EF4-FFF2-40B4-BE49-F238E27FC236}">
                <a16:creationId xmlns:a16="http://schemas.microsoft.com/office/drawing/2014/main" id="{B6A57A93-DB0D-4388-B267-ABBF95863F96}"/>
              </a:ext>
            </a:extLst>
          </p:cNvPr>
          <p:cNvSpPr/>
          <p:nvPr/>
        </p:nvSpPr>
        <p:spPr>
          <a:xfrm>
            <a:off x="457200" y="917418"/>
            <a:ext cx="2512243" cy="232652"/>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7955EFEF-89A4-465D-B2CA-36E8D6EDA453}"/>
              </a:ext>
            </a:extLst>
          </p:cNvPr>
          <p:cNvSpPr/>
          <p:nvPr/>
        </p:nvSpPr>
        <p:spPr>
          <a:xfrm>
            <a:off x="364503" y="4689711"/>
            <a:ext cx="2512243" cy="232652"/>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A859DCE9-BB26-4922-8835-D9E3AF80AA0F}"/>
              </a:ext>
            </a:extLst>
          </p:cNvPr>
          <p:cNvSpPr/>
          <p:nvPr/>
        </p:nvSpPr>
        <p:spPr>
          <a:xfrm>
            <a:off x="383356" y="4961641"/>
            <a:ext cx="4443168" cy="124289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2" name="Rectangle 2">
            <a:extLst>
              <a:ext uri="{FF2B5EF4-FFF2-40B4-BE49-F238E27FC236}">
                <a16:creationId xmlns:a16="http://schemas.microsoft.com/office/drawing/2014/main" id="{A2FB00E6-3492-4269-A808-2D5977E3FA2F}"/>
              </a:ext>
            </a:extLst>
          </p:cNvPr>
          <p:cNvSpPr/>
          <p:nvPr/>
        </p:nvSpPr>
        <p:spPr>
          <a:xfrm>
            <a:off x="6058689" y="917418"/>
            <a:ext cx="3380685" cy="954107"/>
          </a:xfrm>
          <a:prstGeom prst="rect">
            <a:avLst/>
          </a:prstGeom>
        </p:spPr>
        <p:txBody>
          <a:bodyPr wrap="square">
            <a:spAutoFit/>
          </a:bodyPr>
          <a:lstStyle/>
          <a:p>
            <a:r>
              <a:rPr lang="en-US" altLang="zh-CN" sz="2800" dirty="0">
                <a:latin typeface="Times New Roman" charset="0"/>
                <a:cs typeface="Times New Roman" charset="0"/>
              </a:rPr>
              <a:t>Import Privacy Engine from </a:t>
            </a:r>
            <a:r>
              <a:rPr lang="en-US" altLang="zh-CN" sz="2800" dirty="0" err="1">
                <a:latin typeface="Times New Roman" charset="0"/>
                <a:cs typeface="Times New Roman" charset="0"/>
              </a:rPr>
              <a:t>opacus</a:t>
            </a:r>
            <a:endParaRPr lang="en-US" altLang="zh-CN" sz="2800" dirty="0">
              <a:latin typeface="Times New Roman" charset="0"/>
              <a:cs typeface="Times New Roman" charset="0"/>
            </a:endParaRPr>
          </a:p>
        </p:txBody>
      </p:sp>
      <p:cxnSp>
        <p:nvCxnSpPr>
          <p:cNvPr id="13" name="直接箭头连接符 12">
            <a:extLst>
              <a:ext uri="{FF2B5EF4-FFF2-40B4-BE49-F238E27FC236}">
                <a16:creationId xmlns:a16="http://schemas.microsoft.com/office/drawing/2014/main" id="{33A14D4D-3AF6-4A0E-BECB-37EACD507D3E}"/>
              </a:ext>
            </a:extLst>
          </p:cNvPr>
          <p:cNvCxnSpPr>
            <a:endCxn id="7" idx="3"/>
          </p:cNvCxnSpPr>
          <p:nvPr/>
        </p:nvCxnSpPr>
        <p:spPr>
          <a:xfrm flipH="1" flipV="1">
            <a:off x="2969443" y="1033744"/>
            <a:ext cx="3089246" cy="41798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4" name="Rectangle 2">
            <a:extLst>
              <a:ext uri="{FF2B5EF4-FFF2-40B4-BE49-F238E27FC236}">
                <a16:creationId xmlns:a16="http://schemas.microsoft.com/office/drawing/2014/main" id="{91D2EAF1-B705-4158-B55B-4EB2A0B88D61}"/>
              </a:ext>
            </a:extLst>
          </p:cNvPr>
          <p:cNvSpPr/>
          <p:nvPr/>
        </p:nvSpPr>
        <p:spPr>
          <a:xfrm>
            <a:off x="6191841" y="4282817"/>
            <a:ext cx="3380685" cy="523220"/>
          </a:xfrm>
          <a:prstGeom prst="rect">
            <a:avLst/>
          </a:prstGeom>
        </p:spPr>
        <p:txBody>
          <a:bodyPr wrap="square">
            <a:spAutoFit/>
          </a:bodyPr>
          <a:lstStyle/>
          <a:p>
            <a:r>
              <a:rPr lang="en-US" altLang="zh-CN" sz="2800" dirty="0">
                <a:latin typeface="Times New Roman" charset="0"/>
                <a:cs typeface="Times New Roman" charset="0"/>
              </a:rPr>
              <a:t>Init Privacy Engine</a:t>
            </a:r>
          </a:p>
        </p:txBody>
      </p:sp>
      <p:cxnSp>
        <p:nvCxnSpPr>
          <p:cNvPr id="16" name="直接箭头连接符 15">
            <a:extLst>
              <a:ext uri="{FF2B5EF4-FFF2-40B4-BE49-F238E27FC236}">
                <a16:creationId xmlns:a16="http://schemas.microsoft.com/office/drawing/2014/main" id="{173B5251-259D-464F-82A4-AB7A455E6554}"/>
              </a:ext>
            </a:extLst>
          </p:cNvPr>
          <p:cNvCxnSpPr>
            <a:stCxn id="14" idx="1"/>
            <a:endCxn id="9" idx="3"/>
          </p:cNvCxnSpPr>
          <p:nvPr/>
        </p:nvCxnSpPr>
        <p:spPr>
          <a:xfrm flipH="1">
            <a:off x="2876746" y="4544427"/>
            <a:ext cx="3315095" cy="26161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7" name="Rectangle 2">
            <a:extLst>
              <a:ext uri="{FF2B5EF4-FFF2-40B4-BE49-F238E27FC236}">
                <a16:creationId xmlns:a16="http://schemas.microsoft.com/office/drawing/2014/main" id="{1B32F7F1-5E7A-4A39-814C-D49B1526AF40}"/>
              </a:ext>
            </a:extLst>
          </p:cNvPr>
          <p:cNvSpPr/>
          <p:nvPr/>
        </p:nvSpPr>
        <p:spPr>
          <a:xfrm>
            <a:off x="6191841" y="5344370"/>
            <a:ext cx="3380685" cy="954107"/>
          </a:xfrm>
          <a:prstGeom prst="rect">
            <a:avLst/>
          </a:prstGeom>
        </p:spPr>
        <p:txBody>
          <a:bodyPr wrap="square">
            <a:spAutoFit/>
          </a:bodyPr>
          <a:lstStyle/>
          <a:p>
            <a:r>
              <a:rPr lang="en-US" altLang="zh-CN" sz="2800" dirty="0">
                <a:latin typeface="Times New Roman" charset="0"/>
                <a:cs typeface="Times New Roman" charset="0"/>
              </a:rPr>
              <a:t>Call </a:t>
            </a:r>
            <a:r>
              <a:rPr lang="en-US" altLang="zh-CN" sz="2800" dirty="0" err="1">
                <a:latin typeface="Times New Roman" charset="0"/>
                <a:cs typeface="Times New Roman" charset="0"/>
              </a:rPr>
              <a:t>make_private</a:t>
            </a:r>
            <a:r>
              <a:rPr lang="en-US" altLang="zh-CN" sz="2800" dirty="0">
                <a:latin typeface="Times New Roman" charset="0"/>
                <a:cs typeface="Times New Roman" charset="0"/>
              </a:rPr>
              <a:t> function</a:t>
            </a:r>
          </a:p>
        </p:txBody>
      </p:sp>
      <p:cxnSp>
        <p:nvCxnSpPr>
          <p:cNvPr id="19" name="直接箭头连接符 18">
            <a:extLst>
              <a:ext uri="{FF2B5EF4-FFF2-40B4-BE49-F238E27FC236}">
                <a16:creationId xmlns:a16="http://schemas.microsoft.com/office/drawing/2014/main" id="{C3B7875B-777D-4425-B628-B1157EF20C28}"/>
              </a:ext>
            </a:extLst>
          </p:cNvPr>
          <p:cNvCxnSpPr>
            <a:endCxn id="10" idx="3"/>
          </p:cNvCxnSpPr>
          <p:nvPr/>
        </p:nvCxnSpPr>
        <p:spPr>
          <a:xfrm flipH="1" flipV="1">
            <a:off x="4826524" y="5583086"/>
            <a:ext cx="1365317" cy="28981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216055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descr="文本&#10;&#10;描述已自动生成">
            <a:extLst>
              <a:ext uri="{FF2B5EF4-FFF2-40B4-BE49-F238E27FC236}">
                <a16:creationId xmlns:a16="http://schemas.microsoft.com/office/drawing/2014/main" id="{E881234C-63CD-45F3-B288-B6865F12ECF3}"/>
              </a:ext>
            </a:extLst>
          </p:cNvPr>
          <p:cNvPicPr>
            <a:picLocks noChangeAspect="1"/>
          </p:cNvPicPr>
          <p:nvPr/>
        </p:nvPicPr>
        <p:blipFill>
          <a:blip r:embed="rId2"/>
          <a:stretch>
            <a:fillRect/>
          </a:stretch>
        </p:blipFill>
        <p:spPr>
          <a:xfrm>
            <a:off x="355469" y="845694"/>
            <a:ext cx="5856107" cy="5597525"/>
          </a:xfrm>
          <a:prstGeom prst="rect">
            <a:avLst/>
          </a:prstGeom>
        </p:spPr>
      </p:pic>
      <p:sp>
        <p:nvSpPr>
          <p:cNvPr id="2" name="Title 1"/>
          <p:cNvSpPr>
            <a:spLocks noGrp="1"/>
          </p:cNvSpPr>
          <p:nvPr>
            <p:ph type="title"/>
          </p:nvPr>
        </p:nvSpPr>
        <p:spPr/>
        <p:txBody>
          <a:bodyPr/>
          <a:lstStyle/>
          <a:p>
            <a:r>
              <a:rPr lang="en-US" altLang="zh-CN" dirty="0" err="1"/>
              <a:t>Opacus</a:t>
            </a:r>
            <a:r>
              <a:rPr lang="en-US" altLang="zh-CN" dirty="0"/>
              <a:t> Privacy Engine Example</a:t>
            </a:r>
            <a:endParaRPr lang="en-US" dirty="0"/>
          </a:p>
        </p:txBody>
      </p:sp>
      <p:sp>
        <p:nvSpPr>
          <p:cNvPr id="9" name="矩形 8">
            <a:extLst>
              <a:ext uri="{FF2B5EF4-FFF2-40B4-BE49-F238E27FC236}">
                <a16:creationId xmlns:a16="http://schemas.microsoft.com/office/drawing/2014/main" id="{7955EFEF-89A4-465D-B2CA-36E8D6EDA453}"/>
              </a:ext>
            </a:extLst>
          </p:cNvPr>
          <p:cNvSpPr/>
          <p:nvPr/>
        </p:nvSpPr>
        <p:spPr>
          <a:xfrm>
            <a:off x="722721" y="4028913"/>
            <a:ext cx="2512243" cy="232652"/>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cxnSp>
        <p:nvCxnSpPr>
          <p:cNvPr id="16" name="直接箭头连接符 15">
            <a:extLst>
              <a:ext uri="{FF2B5EF4-FFF2-40B4-BE49-F238E27FC236}">
                <a16:creationId xmlns:a16="http://schemas.microsoft.com/office/drawing/2014/main" id="{173B5251-259D-464F-82A4-AB7A455E6554}"/>
              </a:ext>
            </a:extLst>
          </p:cNvPr>
          <p:cNvCxnSpPr>
            <a:cxnSpLocks/>
            <a:stCxn id="17" idx="1"/>
            <a:endCxn id="9" idx="3"/>
          </p:cNvCxnSpPr>
          <p:nvPr/>
        </p:nvCxnSpPr>
        <p:spPr>
          <a:xfrm flipH="1" flipV="1">
            <a:off x="3234964" y="4145239"/>
            <a:ext cx="2976613" cy="32938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7" name="Rectangle 2">
            <a:extLst>
              <a:ext uri="{FF2B5EF4-FFF2-40B4-BE49-F238E27FC236}">
                <a16:creationId xmlns:a16="http://schemas.microsoft.com/office/drawing/2014/main" id="{1B32F7F1-5E7A-4A39-814C-D49B1526AF40}"/>
              </a:ext>
            </a:extLst>
          </p:cNvPr>
          <p:cNvSpPr/>
          <p:nvPr/>
        </p:nvSpPr>
        <p:spPr>
          <a:xfrm>
            <a:off x="6211577" y="3997568"/>
            <a:ext cx="2932424" cy="954107"/>
          </a:xfrm>
          <a:prstGeom prst="rect">
            <a:avLst/>
          </a:prstGeom>
        </p:spPr>
        <p:txBody>
          <a:bodyPr wrap="square">
            <a:spAutoFit/>
          </a:bodyPr>
          <a:lstStyle/>
          <a:p>
            <a:r>
              <a:rPr lang="en-US" altLang="zh-CN" sz="2800" dirty="0">
                <a:latin typeface="Times New Roman" charset="0"/>
                <a:cs typeface="Times New Roman" charset="0"/>
              </a:rPr>
              <a:t>Call </a:t>
            </a:r>
            <a:r>
              <a:rPr lang="en-US" altLang="zh-CN" sz="2800" dirty="0" err="1">
                <a:latin typeface="Times New Roman" charset="0"/>
                <a:cs typeface="Times New Roman" charset="0"/>
              </a:rPr>
              <a:t>get_epsilon</a:t>
            </a:r>
            <a:r>
              <a:rPr lang="en-US" altLang="zh-CN" sz="2800" dirty="0">
                <a:latin typeface="Times New Roman" charset="0"/>
                <a:cs typeface="Times New Roman" charset="0"/>
              </a:rPr>
              <a:t> function</a:t>
            </a:r>
          </a:p>
        </p:txBody>
      </p:sp>
    </p:spTree>
    <p:extLst>
      <p:ext uri="{BB962C8B-B14F-4D97-AF65-F5344CB8AC3E}">
        <p14:creationId xmlns:p14="http://schemas.microsoft.com/office/powerpoint/2010/main" val="31697389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26A6311-D287-4DDF-01A8-E1F9C74F09C1}"/>
              </a:ext>
            </a:extLst>
          </p:cNvPr>
          <p:cNvSpPr>
            <a:spLocks noGrp="1"/>
          </p:cNvSpPr>
          <p:nvPr>
            <p:ph type="title"/>
          </p:nvPr>
        </p:nvSpPr>
        <p:spPr>
          <a:xfrm>
            <a:off x="1736558" y="1015833"/>
            <a:ext cx="5670884" cy="1143000"/>
          </a:xfrm>
        </p:spPr>
        <p:txBody>
          <a:bodyPr/>
          <a:lstStyle/>
          <a:p>
            <a:pPr algn="ctr"/>
            <a:r>
              <a:rPr lang="en-US" dirty="0"/>
              <a:t>Differential Privacy with </a:t>
            </a:r>
            <a:r>
              <a:rPr lang="en-US" dirty="0" err="1"/>
              <a:t>Opacus</a:t>
            </a:r>
            <a:endParaRPr lang="en-CN" dirty="0"/>
          </a:p>
        </p:txBody>
      </p:sp>
      <p:sp>
        <p:nvSpPr>
          <p:cNvPr id="7" name="Title 4">
            <a:extLst>
              <a:ext uri="{FF2B5EF4-FFF2-40B4-BE49-F238E27FC236}">
                <a16:creationId xmlns:a16="http://schemas.microsoft.com/office/drawing/2014/main" id="{DE244264-0EF5-CDEE-BB7F-3F95BA62E982}"/>
              </a:ext>
            </a:extLst>
          </p:cNvPr>
          <p:cNvSpPr txBox="1">
            <a:spLocks/>
          </p:cNvSpPr>
          <p:nvPr/>
        </p:nvSpPr>
        <p:spPr bwMode="auto">
          <a:xfrm>
            <a:off x="1736558" y="3269749"/>
            <a:ext cx="5670884" cy="1143000"/>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defTabSz="457200" rtl="0" eaLnBrk="1" fontAlgn="base" hangingPunct="1">
              <a:spcBef>
                <a:spcPct val="0"/>
              </a:spcBef>
              <a:spcAft>
                <a:spcPct val="0"/>
              </a:spcAft>
              <a:defRPr sz="2800" b="1" kern="1200">
                <a:solidFill>
                  <a:schemeClr val="accent1"/>
                </a:solidFill>
                <a:latin typeface="Tw Cen MT"/>
                <a:ea typeface="ＭＳ Ｐゴシック" charset="0"/>
                <a:cs typeface="Tw Cen MT"/>
              </a:defRPr>
            </a:lvl1pPr>
            <a:lvl2pPr algn="l" defTabSz="457200" rtl="0" eaLnBrk="1" fontAlgn="base" hangingPunct="1">
              <a:spcBef>
                <a:spcPct val="0"/>
              </a:spcBef>
              <a:spcAft>
                <a:spcPct val="0"/>
              </a:spcAft>
              <a:defRPr sz="2400" b="1">
                <a:solidFill>
                  <a:schemeClr val="accent1"/>
                </a:solidFill>
                <a:latin typeface="Tw Cen MT" charset="0"/>
                <a:ea typeface="ＭＳ Ｐゴシック" charset="0"/>
              </a:defRPr>
            </a:lvl2pPr>
            <a:lvl3pPr algn="l" defTabSz="457200" rtl="0" eaLnBrk="1" fontAlgn="base" hangingPunct="1">
              <a:spcBef>
                <a:spcPct val="0"/>
              </a:spcBef>
              <a:spcAft>
                <a:spcPct val="0"/>
              </a:spcAft>
              <a:defRPr sz="2400" b="1">
                <a:solidFill>
                  <a:schemeClr val="accent1"/>
                </a:solidFill>
                <a:latin typeface="Tw Cen MT" charset="0"/>
                <a:ea typeface="ＭＳ Ｐゴシック" charset="0"/>
              </a:defRPr>
            </a:lvl3pPr>
            <a:lvl4pPr algn="l" defTabSz="457200" rtl="0" eaLnBrk="1" fontAlgn="base" hangingPunct="1">
              <a:spcBef>
                <a:spcPct val="0"/>
              </a:spcBef>
              <a:spcAft>
                <a:spcPct val="0"/>
              </a:spcAft>
              <a:defRPr sz="2400" b="1">
                <a:solidFill>
                  <a:schemeClr val="accent1"/>
                </a:solidFill>
                <a:latin typeface="Tw Cen MT" charset="0"/>
                <a:ea typeface="ＭＳ Ｐゴシック" charset="0"/>
              </a:defRPr>
            </a:lvl4pPr>
            <a:lvl5pPr algn="l" defTabSz="457200" rtl="0" eaLnBrk="1" fontAlgn="base" hangingPunct="1">
              <a:spcBef>
                <a:spcPct val="0"/>
              </a:spcBef>
              <a:spcAft>
                <a:spcPct val="0"/>
              </a:spcAft>
              <a:defRPr sz="2400" b="1">
                <a:solidFill>
                  <a:schemeClr val="accent1"/>
                </a:solidFill>
                <a:latin typeface="Tw Cen MT" charset="0"/>
                <a:ea typeface="ＭＳ Ｐゴシック" charset="0"/>
              </a:defRPr>
            </a:lvl5pPr>
            <a:lvl6pPr marL="457200" algn="l" defTabSz="457200" rtl="0" eaLnBrk="1" fontAlgn="base" hangingPunct="1">
              <a:spcBef>
                <a:spcPct val="0"/>
              </a:spcBef>
              <a:spcAft>
                <a:spcPct val="0"/>
              </a:spcAft>
              <a:defRPr sz="2400" b="1">
                <a:solidFill>
                  <a:schemeClr val="accent1"/>
                </a:solidFill>
                <a:latin typeface="Tw Cen MT" charset="0"/>
                <a:ea typeface="ＭＳ Ｐゴシック" charset="0"/>
              </a:defRPr>
            </a:lvl6pPr>
            <a:lvl7pPr marL="914400" algn="l" defTabSz="457200" rtl="0" eaLnBrk="1" fontAlgn="base" hangingPunct="1">
              <a:spcBef>
                <a:spcPct val="0"/>
              </a:spcBef>
              <a:spcAft>
                <a:spcPct val="0"/>
              </a:spcAft>
              <a:defRPr sz="2400" b="1">
                <a:solidFill>
                  <a:schemeClr val="accent1"/>
                </a:solidFill>
                <a:latin typeface="Tw Cen MT" charset="0"/>
                <a:ea typeface="ＭＳ Ｐゴシック" charset="0"/>
              </a:defRPr>
            </a:lvl7pPr>
            <a:lvl8pPr marL="1371600" algn="l" defTabSz="457200" rtl="0" eaLnBrk="1" fontAlgn="base" hangingPunct="1">
              <a:spcBef>
                <a:spcPct val="0"/>
              </a:spcBef>
              <a:spcAft>
                <a:spcPct val="0"/>
              </a:spcAft>
              <a:defRPr sz="2400" b="1">
                <a:solidFill>
                  <a:schemeClr val="accent1"/>
                </a:solidFill>
                <a:latin typeface="Tw Cen MT" charset="0"/>
                <a:ea typeface="ＭＳ Ｐゴシック" charset="0"/>
              </a:defRPr>
            </a:lvl8pPr>
            <a:lvl9pPr marL="1828800" algn="l" defTabSz="457200" rtl="0" eaLnBrk="1" fontAlgn="base" hangingPunct="1">
              <a:spcBef>
                <a:spcPct val="0"/>
              </a:spcBef>
              <a:spcAft>
                <a:spcPct val="0"/>
              </a:spcAft>
              <a:defRPr sz="2400" b="1">
                <a:solidFill>
                  <a:schemeClr val="accent1"/>
                </a:solidFill>
                <a:latin typeface="Tw Cen MT" charset="0"/>
                <a:ea typeface="ＭＳ Ｐゴシック" charset="0"/>
              </a:defRPr>
            </a:lvl9pPr>
          </a:lstStyle>
          <a:p>
            <a:pPr algn="ctr"/>
            <a:r>
              <a:rPr lang="en-US" dirty="0"/>
              <a:t>Federated Learning with </a:t>
            </a:r>
            <a:r>
              <a:rPr lang="en-US" dirty="0" err="1"/>
              <a:t>Syft</a:t>
            </a:r>
            <a:endParaRPr lang="en-CN" dirty="0"/>
          </a:p>
        </p:txBody>
      </p:sp>
    </p:spTree>
    <p:extLst>
      <p:ext uri="{BB962C8B-B14F-4D97-AF65-F5344CB8AC3E}">
        <p14:creationId xmlns:p14="http://schemas.microsoft.com/office/powerpoint/2010/main" val="16382734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26A6311-D287-4DDF-01A8-E1F9C74F09C1}"/>
              </a:ext>
            </a:extLst>
          </p:cNvPr>
          <p:cNvSpPr>
            <a:spLocks noGrp="1"/>
          </p:cNvSpPr>
          <p:nvPr>
            <p:ph type="title"/>
          </p:nvPr>
        </p:nvSpPr>
        <p:spPr>
          <a:xfrm>
            <a:off x="1736558" y="1015833"/>
            <a:ext cx="5670884" cy="1143000"/>
          </a:xfrm>
        </p:spPr>
        <p:txBody>
          <a:bodyPr/>
          <a:lstStyle/>
          <a:p>
            <a:pPr algn="ctr"/>
            <a:r>
              <a:rPr lang="en-US" dirty="0">
                <a:solidFill>
                  <a:schemeClr val="bg1">
                    <a:lumMod val="50000"/>
                  </a:schemeClr>
                </a:solidFill>
              </a:rPr>
              <a:t>Differential Privacy with </a:t>
            </a:r>
            <a:r>
              <a:rPr lang="en-US" dirty="0" err="1">
                <a:solidFill>
                  <a:schemeClr val="bg1">
                    <a:lumMod val="50000"/>
                  </a:schemeClr>
                </a:solidFill>
              </a:rPr>
              <a:t>Opacus</a:t>
            </a:r>
            <a:endParaRPr lang="en-CN" dirty="0">
              <a:solidFill>
                <a:schemeClr val="bg1">
                  <a:lumMod val="50000"/>
                </a:schemeClr>
              </a:solidFill>
            </a:endParaRPr>
          </a:p>
        </p:txBody>
      </p:sp>
      <p:sp>
        <p:nvSpPr>
          <p:cNvPr id="7" name="Title 4">
            <a:extLst>
              <a:ext uri="{FF2B5EF4-FFF2-40B4-BE49-F238E27FC236}">
                <a16:creationId xmlns:a16="http://schemas.microsoft.com/office/drawing/2014/main" id="{DE244264-0EF5-CDEE-BB7F-3F95BA62E982}"/>
              </a:ext>
            </a:extLst>
          </p:cNvPr>
          <p:cNvSpPr txBox="1">
            <a:spLocks/>
          </p:cNvSpPr>
          <p:nvPr/>
        </p:nvSpPr>
        <p:spPr bwMode="auto">
          <a:xfrm>
            <a:off x="1736558" y="3269749"/>
            <a:ext cx="5670884" cy="1143000"/>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defTabSz="457200" rtl="0" eaLnBrk="1" fontAlgn="base" hangingPunct="1">
              <a:spcBef>
                <a:spcPct val="0"/>
              </a:spcBef>
              <a:spcAft>
                <a:spcPct val="0"/>
              </a:spcAft>
              <a:defRPr sz="2800" b="1" kern="1200">
                <a:solidFill>
                  <a:schemeClr val="accent1"/>
                </a:solidFill>
                <a:latin typeface="Tw Cen MT"/>
                <a:ea typeface="ＭＳ Ｐゴシック" charset="0"/>
                <a:cs typeface="Tw Cen MT"/>
              </a:defRPr>
            </a:lvl1pPr>
            <a:lvl2pPr algn="l" defTabSz="457200" rtl="0" eaLnBrk="1" fontAlgn="base" hangingPunct="1">
              <a:spcBef>
                <a:spcPct val="0"/>
              </a:spcBef>
              <a:spcAft>
                <a:spcPct val="0"/>
              </a:spcAft>
              <a:defRPr sz="2400" b="1">
                <a:solidFill>
                  <a:schemeClr val="accent1"/>
                </a:solidFill>
                <a:latin typeface="Tw Cen MT" charset="0"/>
                <a:ea typeface="ＭＳ Ｐゴシック" charset="0"/>
              </a:defRPr>
            </a:lvl2pPr>
            <a:lvl3pPr algn="l" defTabSz="457200" rtl="0" eaLnBrk="1" fontAlgn="base" hangingPunct="1">
              <a:spcBef>
                <a:spcPct val="0"/>
              </a:spcBef>
              <a:spcAft>
                <a:spcPct val="0"/>
              </a:spcAft>
              <a:defRPr sz="2400" b="1">
                <a:solidFill>
                  <a:schemeClr val="accent1"/>
                </a:solidFill>
                <a:latin typeface="Tw Cen MT" charset="0"/>
                <a:ea typeface="ＭＳ Ｐゴシック" charset="0"/>
              </a:defRPr>
            </a:lvl3pPr>
            <a:lvl4pPr algn="l" defTabSz="457200" rtl="0" eaLnBrk="1" fontAlgn="base" hangingPunct="1">
              <a:spcBef>
                <a:spcPct val="0"/>
              </a:spcBef>
              <a:spcAft>
                <a:spcPct val="0"/>
              </a:spcAft>
              <a:defRPr sz="2400" b="1">
                <a:solidFill>
                  <a:schemeClr val="accent1"/>
                </a:solidFill>
                <a:latin typeface="Tw Cen MT" charset="0"/>
                <a:ea typeface="ＭＳ Ｐゴシック" charset="0"/>
              </a:defRPr>
            </a:lvl4pPr>
            <a:lvl5pPr algn="l" defTabSz="457200" rtl="0" eaLnBrk="1" fontAlgn="base" hangingPunct="1">
              <a:spcBef>
                <a:spcPct val="0"/>
              </a:spcBef>
              <a:spcAft>
                <a:spcPct val="0"/>
              </a:spcAft>
              <a:defRPr sz="2400" b="1">
                <a:solidFill>
                  <a:schemeClr val="accent1"/>
                </a:solidFill>
                <a:latin typeface="Tw Cen MT" charset="0"/>
                <a:ea typeface="ＭＳ Ｐゴシック" charset="0"/>
              </a:defRPr>
            </a:lvl5pPr>
            <a:lvl6pPr marL="457200" algn="l" defTabSz="457200" rtl="0" eaLnBrk="1" fontAlgn="base" hangingPunct="1">
              <a:spcBef>
                <a:spcPct val="0"/>
              </a:spcBef>
              <a:spcAft>
                <a:spcPct val="0"/>
              </a:spcAft>
              <a:defRPr sz="2400" b="1">
                <a:solidFill>
                  <a:schemeClr val="accent1"/>
                </a:solidFill>
                <a:latin typeface="Tw Cen MT" charset="0"/>
                <a:ea typeface="ＭＳ Ｐゴシック" charset="0"/>
              </a:defRPr>
            </a:lvl6pPr>
            <a:lvl7pPr marL="914400" algn="l" defTabSz="457200" rtl="0" eaLnBrk="1" fontAlgn="base" hangingPunct="1">
              <a:spcBef>
                <a:spcPct val="0"/>
              </a:spcBef>
              <a:spcAft>
                <a:spcPct val="0"/>
              </a:spcAft>
              <a:defRPr sz="2400" b="1">
                <a:solidFill>
                  <a:schemeClr val="accent1"/>
                </a:solidFill>
                <a:latin typeface="Tw Cen MT" charset="0"/>
                <a:ea typeface="ＭＳ Ｐゴシック" charset="0"/>
              </a:defRPr>
            </a:lvl7pPr>
            <a:lvl8pPr marL="1371600" algn="l" defTabSz="457200" rtl="0" eaLnBrk="1" fontAlgn="base" hangingPunct="1">
              <a:spcBef>
                <a:spcPct val="0"/>
              </a:spcBef>
              <a:spcAft>
                <a:spcPct val="0"/>
              </a:spcAft>
              <a:defRPr sz="2400" b="1">
                <a:solidFill>
                  <a:schemeClr val="accent1"/>
                </a:solidFill>
                <a:latin typeface="Tw Cen MT" charset="0"/>
                <a:ea typeface="ＭＳ Ｐゴシック" charset="0"/>
              </a:defRPr>
            </a:lvl8pPr>
            <a:lvl9pPr marL="1828800" algn="l" defTabSz="457200" rtl="0" eaLnBrk="1" fontAlgn="base" hangingPunct="1">
              <a:spcBef>
                <a:spcPct val="0"/>
              </a:spcBef>
              <a:spcAft>
                <a:spcPct val="0"/>
              </a:spcAft>
              <a:defRPr sz="2400" b="1">
                <a:solidFill>
                  <a:schemeClr val="accent1"/>
                </a:solidFill>
                <a:latin typeface="Tw Cen MT" charset="0"/>
                <a:ea typeface="ＭＳ Ｐゴシック" charset="0"/>
              </a:defRPr>
            </a:lvl9pPr>
          </a:lstStyle>
          <a:p>
            <a:pPr algn="ctr"/>
            <a:r>
              <a:rPr lang="en-US" dirty="0"/>
              <a:t>Federated Learning with </a:t>
            </a:r>
            <a:r>
              <a:rPr lang="en-US" dirty="0" err="1"/>
              <a:t>Syft</a:t>
            </a:r>
            <a:endParaRPr lang="en-CN" dirty="0"/>
          </a:p>
        </p:txBody>
      </p:sp>
    </p:spTree>
    <p:extLst>
      <p:ext uri="{BB962C8B-B14F-4D97-AF65-F5344CB8AC3E}">
        <p14:creationId xmlns:p14="http://schemas.microsoft.com/office/powerpoint/2010/main" val="502372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err="1"/>
              <a:t>Syft</a:t>
            </a:r>
            <a:r>
              <a:rPr lang="en-US" altLang="zh-CN" dirty="0"/>
              <a:t> Introduction</a:t>
            </a:r>
            <a:endParaRPr lang="en-US" dirty="0"/>
          </a:p>
        </p:txBody>
      </p:sp>
      <p:sp>
        <p:nvSpPr>
          <p:cNvPr id="3" name="Rectangle 2"/>
          <p:cNvSpPr/>
          <p:nvPr/>
        </p:nvSpPr>
        <p:spPr>
          <a:xfrm>
            <a:off x="213610" y="3166806"/>
            <a:ext cx="8716780" cy="3539430"/>
          </a:xfrm>
          <a:prstGeom prst="rect">
            <a:avLst/>
          </a:prstGeom>
        </p:spPr>
        <p:txBody>
          <a:bodyPr wrap="square">
            <a:spAutoFit/>
          </a:bodyPr>
          <a:lstStyle/>
          <a:p>
            <a:pPr algn="just"/>
            <a:r>
              <a:rPr lang="en-US" altLang="zh-CN" sz="2800" dirty="0" err="1">
                <a:latin typeface="Times New Roman" charset="0"/>
                <a:cs typeface="Times New Roman" charset="0"/>
              </a:rPr>
              <a:t>PySyft</a:t>
            </a:r>
            <a:r>
              <a:rPr lang="en-US" altLang="zh-CN" sz="2800" dirty="0">
                <a:latin typeface="Times New Roman" charset="0"/>
                <a:cs typeface="Times New Roman" charset="0"/>
              </a:rPr>
              <a:t> is a Python library for secure and private Deep Learning. </a:t>
            </a:r>
            <a:r>
              <a:rPr lang="en-US" altLang="zh-CN" sz="2800" dirty="0" err="1">
                <a:latin typeface="Times New Roman" charset="0"/>
                <a:cs typeface="Times New Roman" charset="0"/>
              </a:rPr>
              <a:t>Syft</a:t>
            </a:r>
            <a:r>
              <a:rPr lang="en-US" altLang="zh-CN" sz="2800" dirty="0">
                <a:latin typeface="Times New Roman" charset="0"/>
                <a:cs typeface="Times New Roman" charset="0"/>
              </a:rPr>
              <a:t> decouples private data from model training, using </a:t>
            </a:r>
            <a:r>
              <a:rPr lang="en-US" altLang="zh-CN" sz="2800" dirty="0">
                <a:latin typeface="Times New Roman" charset="0"/>
                <a:cs typeface="Times New Roman" charset="0"/>
                <a:hlinkClick r:id="rId2">
                  <a:extLst>
                    <a:ext uri="{A12FA001-AC4F-418D-AE19-62706E023703}">
                      <ahyp:hlinkClr xmlns:ahyp="http://schemas.microsoft.com/office/drawing/2018/hyperlinkcolor" val="tx"/>
                    </a:ext>
                  </a:extLst>
                </a:hlinkClick>
              </a:rPr>
              <a:t>Federated Learning</a:t>
            </a:r>
            <a:r>
              <a:rPr lang="en-US" altLang="zh-CN" sz="2800" dirty="0">
                <a:latin typeface="Times New Roman" charset="0"/>
                <a:cs typeface="Times New Roman" charset="0"/>
              </a:rPr>
              <a:t>, </a:t>
            </a:r>
            <a:r>
              <a:rPr lang="en-US" altLang="zh-CN" sz="2800" dirty="0">
                <a:latin typeface="Times New Roman" charset="0"/>
                <a:cs typeface="Times New Roman" charset="0"/>
                <a:hlinkClick r:id="rId3">
                  <a:extLst>
                    <a:ext uri="{A12FA001-AC4F-418D-AE19-62706E023703}">
                      <ahyp:hlinkClr xmlns:ahyp="http://schemas.microsoft.com/office/drawing/2018/hyperlinkcolor" val="tx"/>
                    </a:ext>
                  </a:extLst>
                </a:hlinkClick>
              </a:rPr>
              <a:t>Differential Privacy</a:t>
            </a:r>
            <a:r>
              <a:rPr lang="en-US" altLang="zh-CN" sz="2800" dirty="0">
                <a:latin typeface="Times New Roman" charset="0"/>
                <a:cs typeface="Times New Roman" charset="0"/>
              </a:rPr>
              <a:t>, and Encrypted Computation (like </a:t>
            </a:r>
            <a:r>
              <a:rPr lang="en-US" altLang="zh-CN" sz="2800" dirty="0">
                <a:latin typeface="Times New Roman" charset="0"/>
                <a:cs typeface="Times New Roman" charset="0"/>
                <a:hlinkClick r:id="rId4">
                  <a:extLst>
                    <a:ext uri="{A12FA001-AC4F-418D-AE19-62706E023703}">
                      <ahyp:hlinkClr xmlns:ahyp="http://schemas.microsoft.com/office/drawing/2018/hyperlinkcolor" val="tx"/>
                    </a:ext>
                  </a:extLst>
                </a:hlinkClick>
              </a:rPr>
              <a:t>Multi-Party Computation (MPC)</a:t>
            </a:r>
            <a:r>
              <a:rPr lang="en-US" altLang="zh-CN" sz="2800" dirty="0">
                <a:latin typeface="Times New Roman" charset="0"/>
                <a:cs typeface="Times New Roman" charset="0"/>
              </a:rPr>
              <a:t> and </a:t>
            </a:r>
            <a:r>
              <a:rPr lang="en-US" altLang="zh-CN" sz="2800" dirty="0">
                <a:latin typeface="Times New Roman" charset="0"/>
                <a:cs typeface="Times New Roman" charset="0"/>
                <a:hlinkClick r:id="rId5">
                  <a:extLst>
                    <a:ext uri="{A12FA001-AC4F-418D-AE19-62706E023703}">
                      <ahyp:hlinkClr xmlns:ahyp="http://schemas.microsoft.com/office/drawing/2018/hyperlinkcolor" val="tx"/>
                    </a:ext>
                  </a:extLst>
                </a:hlinkClick>
              </a:rPr>
              <a:t>Homomorphic Encryption (HE)</a:t>
            </a:r>
            <a:r>
              <a:rPr lang="en-US" altLang="zh-CN" sz="2800" dirty="0">
                <a:latin typeface="Times New Roman" charset="0"/>
                <a:cs typeface="Times New Roman" charset="0"/>
              </a:rPr>
              <a:t>) within the main Deep Learning frameworks like </a:t>
            </a:r>
            <a:r>
              <a:rPr lang="en-US" altLang="zh-CN" sz="2800" dirty="0" err="1">
                <a:latin typeface="Times New Roman" charset="0"/>
                <a:cs typeface="Times New Roman" charset="0"/>
              </a:rPr>
              <a:t>PyTorch</a:t>
            </a:r>
            <a:r>
              <a:rPr lang="en-US" altLang="zh-CN" sz="2800" dirty="0">
                <a:latin typeface="Times New Roman" charset="0"/>
                <a:cs typeface="Times New Roman" charset="0"/>
              </a:rPr>
              <a:t> and TensorFlow.</a:t>
            </a:r>
          </a:p>
          <a:p>
            <a:pPr algn="just"/>
            <a:endParaRPr lang="en-US" sz="2800" dirty="0">
              <a:latin typeface="Times New Roman" charset="0"/>
              <a:cs typeface="Times New Roman" charset="0"/>
            </a:endParaRPr>
          </a:p>
        </p:txBody>
      </p:sp>
      <p:pic>
        <p:nvPicPr>
          <p:cNvPr id="5" name="图片 4" descr="徽标, 公司名称&#10;&#10;描述已自动生成">
            <a:extLst>
              <a:ext uri="{FF2B5EF4-FFF2-40B4-BE49-F238E27FC236}">
                <a16:creationId xmlns:a16="http://schemas.microsoft.com/office/drawing/2014/main" id="{857E34E3-D0D8-4D8A-97AB-64E0A382133B}"/>
              </a:ext>
            </a:extLst>
          </p:cNvPr>
          <p:cNvPicPr>
            <a:picLocks noChangeAspect="1"/>
          </p:cNvPicPr>
          <p:nvPr/>
        </p:nvPicPr>
        <p:blipFill rotWithShape="1">
          <a:blip r:embed="rId6"/>
          <a:srcRect r="53494" b="39342"/>
          <a:stretch/>
        </p:blipFill>
        <p:spPr>
          <a:xfrm>
            <a:off x="4717072" y="236605"/>
            <a:ext cx="2522715" cy="2801322"/>
          </a:xfrm>
          <a:prstGeom prst="rect">
            <a:avLst/>
          </a:prstGeom>
        </p:spPr>
      </p:pic>
    </p:spTree>
    <p:extLst>
      <p:ext uri="{BB962C8B-B14F-4D97-AF65-F5344CB8AC3E}">
        <p14:creationId xmlns:p14="http://schemas.microsoft.com/office/powerpoint/2010/main" val="19460366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Federated Learning with </a:t>
            </a:r>
            <a:r>
              <a:rPr lang="en-US" altLang="zh-CN" dirty="0" err="1"/>
              <a:t>Syft</a:t>
            </a:r>
            <a:endParaRPr lang="en-US" dirty="0"/>
          </a:p>
        </p:txBody>
      </p:sp>
      <p:sp>
        <p:nvSpPr>
          <p:cNvPr id="3" name="Rectangle 2"/>
          <p:cNvSpPr/>
          <p:nvPr/>
        </p:nvSpPr>
        <p:spPr>
          <a:xfrm>
            <a:off x="213610" y="4492909"/>
            <a:ext cx="8716780" cy="1384995"/>
          </a:xfrm>
          <a:prstGeom prst="rect">
            <a:avLst/>
          </a:prstGeom>
        </p:spPr>
        <p:txBody>
          <a:bodyPr wrap="square">
            <a:spAutoFit/>
          </a:bodyPr>
          <a:lstStyle/>
          <a:p>
            <a:pPr algn="just"/>
            <a:r>
              <a:rPr lang="en-US" altLang="zh-CN" sz="2800" dirty="0" err="1">
                <a:latin typeface="Times New Roman" charset="0"/>
                <a:cs typeface="Times New Roman" charset="0"/>
              </a:rPr>
              <a:t>PySyft</a:t>
            </a:r>
            <a:r>
              <a:rPr lang="en-US" altLang="zh-CN" sz="2800" dirty="0">
                <a:latin typeface="Times New Roman" charset="0"/>
                <a:cs typeface="Times New Roman" charset="0"/>
              </a:rPr>
              <a:t> can be treated as a hooked extension of </a:t>
            </a:r>
            <a:r>
              <a:rPr lang="en-US" altLang="zh-CN" sz="2800" dirty="0" err="1">
                <a:latin typeface="Times New Roman" charset="0"/>
                <a:cs typeface="Times New Roman" charset="0"/>
              </a:rPr>
              <a:t>PyTorch</a:t>
            </a:r>
            <a:r>
              <a:rPr lang="en-US" altLang="zh-CN" sz="2800" dirty="0">
                <a:latin typeface="Times New Roman" charset="0"/>
                <a:cs typeface="Times New Roman" charset="0"/>
              </a:rPr>
              <a:t>, which helps improve privacy and ownership, while the model is shared between workers.</a:t>
            </a:r>
          </a:p>
        </p:txBody>
      </p:sp>
      <p:pic>
        <p:nvPicPr>
          <p:cNvPr id="6" name="图片 5" descr="图示&#10;&#10;描述已自动生成">
            <a:extLst>
              <a:ext uri="{FF2B5EF4-FFF2-40B4-BE49-F238E27FC236}">
                <a16:creationId xmlns:a16="http://schemas.microsoft.com/office/drawing/2014/main" id="{6D6D6567-57A9-4D40-9BE2-C5968503749B}"/>
              </a:ext>
            </a:extLst>
          </p:cNvPr>
          <p:cNvPicPr>
            <a:picLocks noChangeAspect="1"/>
          </p:cNvPicPr>
          <p:nvPr/>
        </p:nvPicPr>
        <p:blipFill>
          <a:blip r:embed="rId2"/>
          <a:stretch>
            <a:fillRect/>
          </a:stretch>
        </p:blipFill>
        <p:spPr>
          <a:xfrm>
            <a:off x="166072" y="996746"/>
            <a:ext cx="8811855" cy="3496163"/>
          </a:xfrm>
          <a:prstGeom prst="rect">
            <a:avLst/>
          </a:prstGeom>
        </p:spPr>
      </p:pic>
    </p:spTree>
    <p:extLst>
      <p:ext uri="{BB962C8B-B14F-4D97-AF65-F5344CB8AC3E}">
        <p14:creationId xmlns:p14="http://schemas.microsoft.com/office/powerpoint/2010/main" val="12749163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err="1"/>
              <a:t>Syft</a:t>
            </a:r>
            <a:r>
              <a:rPr lang="en-US" altLang="zh-CN" dirty="0"/>
              <a:t> Installation</a:t>
            </a:r>
            <a:endParaRPr lang="en-US" dirty="0"/>
          </a:p>
        </p:txBody>
      </p:sp>
      <p:sp>
        <p:nvSpPr>
          <p:cNvPr id="3" name="Rectangle 2"/>
          <p:cNvSpPr/>
          <p:nvPr/>
        </p:nvSpPr>
        <p:spPr>
          <a:xfrm>
            <a:off x="213610" y="4492909"/>
            <a:ext cx="8716780" cy="954107"/>
          </a:xfrm>
          <a:prstGeom prst="rect">
            <a:avLst/>
          </a:prstGeom>
        </p:spPr>
        <p:txBody>
          <a:bodyPr wrap="square">
            <a:spAutoFit/>
          </a:bodyPr>
          <a:lstStyle/>
          <a:p>
            <a:pPr algn="just"/>
            <a:r>
              <a:rPr lang="en-US" altLang="zh-CN" sz="2800" dirty="0" err="1">
                <a:latin typeface="Times New Roman" charset="0"/>
                <a:cs typeface="Times New Roman" charset="0"/>
              </a:rPr>
              <a:t>Syft</a:t>
            </a:r>
            <a:r>
              <a:rPr lang="en-US" altLang="zh-CN" sz="2800" dirty="0">
                <a:latin typeface="Times New Roman" charset="0"/>
                <a:cs typeface="Times New Roman" charset="0"/>
              </a:rPr>
              <a:t> can be installed via pip:</a:t>
            </a:r>
          </a:p>
          <a:p>
            <a:pPr algn="just"/>
            <a:r>
              <a:rPr lang="en-US" altLang="zh-CN" sz="2800" dirty="0">
                <a:latin typeface="Courier" pitchFamily="2" charset="0"/>
                <a:cs typeface="Times New Roman" charset="0"/>
              </a:rPr>
              <a:t>pip install </a:t>
            </a:r>
            <a:r>
              <a:rPr lang="en-US" altLang="zh-CN" sz="2800" dirty="0" err="1">
                <a:latin typeface="Courier" pitchFamily="2" charset="0"/>
                <a:cs typeface="Times New Roman" charset="0"/>
              </a:rPr>
              <a:t>syft</a:t>
            </a:r>
            <a:endParaRPr lang="en-US" altLang="zh-CN" sz="2800" dirty="0">
              <a:latin typeface="Courier" pitchFamily="2" charset="0"/>
              <a:cs typeface="Times New Roman" charset="0"/>
            </a:endParaRPr>
          </a:p>
        </p:txBody>
      </p:sp>
      <p:pic>
        <p:nvPicPr>
          <p:cNvPr id="5" name="图片 4" descr="徽标, 公司名称&#10;&#10;描述已自动生成">
            <a:extLst>
              <a:ext uri="{FF2B5EF4-FFF2-40B4-BE49-F238E27FC236}">
                <a16:creationId xmlns:a16="http://schemas.microsoft.com/office/drawing/2014/main" id="{8603BC68-64FC-4084-81DF-81B656A9E640}"/>
              </a:ext>
            </a:extLst>
          </p:cNvPr>
          <p:cNvPicPr>
            <a:picLocks noChangeAspect="1"/>
          </p:cNvPicPr>
          <p:nvPr/>
        </p:nvPicPr>
        <p:blipFill>
          <a:blip r:embed="rId2"/>
          <a:stretch>
            <a:fillRect/>
          </a:stretch>
        </p:blipFill>
        <p:spPr>
          <a:xfrm>
            <a:off x="2893506" y="1140644"/>
            <a:ext cx="3799525" cy="3234731"/>
          </a:xfrm>
          <a:prstGeom prst="rect">
            <a:avLst/>
          </a:prstGeom>
        </p:spPr>
      </p:pic>
    </p:spTree>
    <p:extLst>
      <p:ext uri="{BB962C8B-B14F-4D97-AF65-F5344CB8AC3E}">
        <p14:creationId xmlns:p14="http://schemas.microsoft.com/office/powerpoint/2010/main" val="3363134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err="1"/>
              <a:t>Syft</a:t>
            </a:r>
            <a:r>
              <a:rPr lang="en-US" altLang="zh-CN" dirty="0"/>
              <a:t> Functions</a:t>
            </a:r>
            <a:endParaRPr lang="en-US" dirty="0"/>
          </a:p>
        </p:txBody>
      </p:sp>
      <p:sp>
        <p:nvSpPr>
          <p:cNvPr id="3" name="Rectangle 2"/>
          <p:cNvSpPr/>
          <p:nvPr/>
        </p:nvSpPr>
        <p:spPr>
          <a:xfrm>
            <a:off x="236481" y="1731407"/>
            <a:ext cx="9175531" cy="4524315"/>
          </a:xfrm>
          <a:prstGeom prst="rect">
            <a:avLst/>
          </a:prstGeom>
        </p:spPr>
        <p:txBody>
          <a:bodyPr wrap="square">
            <a:spAutoFit/>
          </a:bodyPr>
          <a:lstStyle/>
          <a:p>
            <a:r>
              <a:rPr lang="en-US" sz="2400" b="1" dirty="0" err="1">
                <a:latin typeface="Courier" pitchFamily="2" charset="0"/>
                <a:ea typeface="Times New Roman" charset="0"/>
                <a:cs typeface="Times New Roman" charset="0"/>
              </a:rPr>
              <a:t>syft.TorchHook</a:t>
            </a:r>
            <a:r>
              <a:rPr lang="en-US" sz="2400" b="1" dirty="0">
                <a:latin typeface="Courier" pitchFamily="2" charset="0"/>
                <a:ea typeface="Times New Roman" charset="0"/>
                <a:cs typeface="Times New Roman" charset="0"/>
              </a:rPr>
              <a:t>(torch): </a:t>
            </a:r>
          </a:p>
          <a:p>
            <a:r>
              <a:rPr lang="en-US" sz="2400" dirty="0">
                <a:latin typeface="Times New Roman" charset="0"/>
                <a:ea typeface="Times New Roman" charset="0"/>
                <a:cs typeface="Times New Roman" charset="0"/>
              </a:rPr>
              <a:t>hook </a:t>
            </a:r>
            <a:r>
              <a:rPr lang="en-US" sz="2400" dirty="0" err="1">
                <a:latin typeface="Times New Roman" charset="0"/>
                <a:ea typeface="Times New Roman" charset="0"/>
                <a:cs typeface="Times New Roman" charset="0"/>
              </a:rPr>
              <a:t>PyTorch</a:t>
            </a:r>
            <a:r>
              <a:rPr lang="en-US" sz="2400" dirty="0">
                <a:latin typeface="Times New Roman" charset="0"/>
                <a:ea typeface="Times New Roman" charset="0"/>
                <a:cs typeface="Times New Roman" charset="0"/>
              </a:rPr>
              <a:t> </a:t>
            </a:r>
            <a:r>
              <a:rPr lang="en-US" sz="2400" dirty="0" err="1">
                <a:latin typeface="Times New Roman" charset="0"/>
                <a:ea typeface="Times New Roman" charset="0"/>
                <a:cs typeface="Times New Roman" charset="0"/>
              </a:rPr>
              <a:t>ie</a:t>
            </a:r>
            <a:r>
              <a:rPr lang="en-US" sz="2400" dirty="0">
                <a:latin typeface="Times New Roman" charset="0"/>
                <a:ea typeface="Times New Roman" charset="0"/>
                <a:cs typeface="Times New Roman" charset="0"/>
              </a:rPr>
              <a:t> add extra functionalities to support Federated Learning</a:t>
            </a:r>
          </a:p>
          <a:p>
            <a:endParaRPr lang="en-US" sz="2400" dirty="0">
              <a:latin typeface="Times New Roman" charset="0"/>
              <a:ea typeface="Times New Roman" charset="0"/>
              <a:cs typeface="Times New Roman" charset="0"/>
            </a:endParaRPr>
          </a:p>
          <a:p>
            <a:r>
              <a:rPr lang="en-US" sz="2400" b="1" dirty="0" err="1">
                <a:latin typeface="Courier" pitchFamily="2" charset="0"/>
                <a:ea typeface="Times New Roman" charset="0"/>
                <a:cs typeface="Times New Roman" charset="0"/>
              </a:rPr>
              <a:t>syft.VirtualWorker</a:t>
            </a:r>
            <a:r>
              <a:rPr lang="en-US" sz="2400" b="1" dirty="0">
                <a:latin typeface="Courier" pitchFamily="2" charset="0"/>
                <a:ea typeface="Times New Roman" charset="0"/>
                <a:cs typeface="Times New Roman" charset="0"/>
              </a:rPr>
              <a:t>(hook, id): </a:t>
            </a:r>
          </a:p>
          <a:p>
            <a:r>
              <a:rPr lang="en-US" sz="2400" dirty="0">
                <a:latin typeface="Times New Roman" charset="0"/>
                <a:ea typeface="Times New Roman" charset="0"/>
                <a:cs typeface="Times New Roman" charset="0"/>
              </a:rPr>
              <a:t>Create remote workers with id.</a:t>
            </a:r>
          </a:p>
          <a:p>
            <a:endParaRPr lang="en-US" sz="2400" dirty="0">
              <a:latin typeface="Times New Roman" charset="0"/>
              <a:ea typeface="Times New Roman" charset="0"/>
              <a:cs typeface="Times New Roman" charset="0"/>
            </a:endParaRPr>
          </a:p>
          <a:p>
            <a:r>
              <a:rPr lang="en-US" sz="2400" b="1" dirty="0" err="1">
                <a:latin typeface="Courier" pitchFamily="2" charset="0"/>
                <a:ea typeface="Times New Roman" charset="0"/>
                <a:cs typeface="Times New Roman" charset="0"/>
              </a:rPr>
              <a:t>tensor.send</a:t>
            </a:r>
            <a:r>
              <a:rPr lang="en-US" sz="2400" b="1" dirty="0">
                <a:latin typeface="Courier" pitchFamily="2" charset="0"/>
                <a:ea typeface="Times New Roman" charset="0"/>
                <a:cs typeface="Times New Roman" charset="0"/>
              </a:rPr>
              <a:t>(worker): </a:t>
            </a:r>
          </a:p>
          <a:p>
            <a:r>
              <a:rPr lang="en-US" sz="2400" dirty="0">
                <a:latin typeface="Times New Roman" charset="0"/>
                <a:ea typeface="Times New Roman" charset="0"/>
                <a:cs typeface="Times New Roman" charset="0"/>
              </a:rPr>
              <a:t>send the tensor to the remote worker.</a:t>
            </a:r>
          </a:p>
          <a:p>
            <a:endParaRPr lang="en-US" sz="2400" dirty="0">
              <a:latin typeface="Times New Roman" charset="0"/>
              <a:ea typeface="Times New Roman" charset="0"/>
              <a:cs typeface="Times New Roman" charset="0"/>
            </a:endParaRPr>
          </a:p>
          <a:p>
            <a:r>
              <a:rPr lang="en-US" sz="2400" b="1" dirty="0" err="1">
                <a:latin typeface="Courier" pitchFamily="2" charset="0"/>
                <a:ea typeface="Times New Roman" charset="0"/>
                <a:cs typeface="Times New Roman" charset="0"/>
              </a:rPr>
              <a:t>tensor.get</a:t>
            </a:r>
            <a:r>
              <a:rPr lang="en-US" sz="2400" b="1" dirty="0">
                <a:latin typeface="Courier" pitchFamily="2" charset="0"/>
                <a:ea typeface="Times New Roman" charset="0"/>
                <a:cs typeface="Times New Roman" charset="0"/>
              </a:rPr>
              <a:t>():</a:t>
            </a:r>
            <a:r>
              <a:rPr lang="en-US" sz="2400" dirty="0">
                <a:latin typeface="Courier" pitchFamily="2" charset="0"/>
                <a:ea typeface="Times New Roman" charset="0"/>
                <a:cs typeface="Times New Roman" charset="0"/>
              </a:rPr>
              <a:t> </a:t>
            </a:r>
          </a:p>
          <a:p>
            <a:r>
              <a:rPr lang="en-US" sz="2400" dirty="0">
                <a:latin typeface="Times New Roman" charset="0"/>
                <a:ea typeface="Times New Roman" charset="0"/>
                <a:cs typeface="Times New Roman" charset="0"/>
              </a:rPr>
              <a:t>get the tensor back from the remote worker.</a:t>
            </a:r>
          </a:p>
          <a:p>
            <a:endParaRPr lang="en-US" sz="2400" dirty="0">
              <a:latin typeface="Times New Roman" charset="0"/>
              <a:ea typeface="Times New Roman" charset="0"/>
              <a:cs typeface="Times New Roman" charset="0"/>
            </a:endParaRPr>
          </a:p>
        </p:txBody>
      </p:sp>
    </p:spTree>
    <p:extLst>
      <p:ext uri="{BB962C8B-B14F-4D97-AF65-F5344CB8AC3E}">
        <p14:creationId xmlns:p14="http://schemas.microsoft.com/office/powerpoint/2010/main" val="2786759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err="1"/>
              <a:t>Syft</a:t>
            </a:r>
            <a:r>
              <a:rPr lang="en-US" altLang="zh-CN" dirty="0"/>
              <a:t> Functions Examples</a:t>
            </a:r>
            <a:endParaRPr lang="en-US" dirty="0"/>
          </a:p>
        </p:txBody>
      </p:sp>
      <p:sp>
        <p:nvSpPr>
          <p:cNvPr id="3" name="Rectangle 2"/>
          <p:cNvSpPr/>
          <p:nvPr/>
        </p:nvSpPr>
        <p:spPr>
          <a:xfrm>
            <a:off x="1851363" y="4275415"/>
            <a:ext cx="6202837" cy="830997"/>
          </a:xfrm>
          <a:prstGeom prst="rect">
            <a:avLst/>
          </a:prstGeom>
        </p:spPr>
        <p:txBody>
          <a:bodyPr wrap="square">
            <a:spAutoFit/>
          </a:bodyPr>
          <a:lstStyle/>
          <a:p>
            <a:r>
              <a:rPr lang="en-US" sz="2400" dirty="0">
                <a:latin typeface="Times New Roman" charset="0"/>
                <a:ea typeface="Times New Roman" charset="0"/>
                <a:cs typeface="Times New Roman" charset="0"/>
              </a:rPr>
              <a:t>1. Hook </a:t>
            </a:r>
            <a:r>
              <a:rPr lang="en-US" sz="2400" dirty="0" err="1">
                <a:latin typeface="Times New Roman" charset="0"/>
                <a:ea typeface="Times New Roman" charset="0"/>
                <a:cs typeface="Times New Roman" charset="0"/>
              </a:rPr>
              <a:t>PyTorch</a:t>
            </a:r>
            <a:endParaRPr lang="en-US" sz="2400" dirty="0">
              <a:latin typeface="Times New Roman" charset="0"/>
              <a:ea typeface="Times New Roman" charset="0"/>
              <a:cs typeface="Times New Roman" charset="0"/>
            </a:endParaRPr>
          </a:p>
          <a:p>
            <a:r>
              <a:rPr lang="en-US" sz="2400" dirty="0">
                <a:latin typeface="Times New Roman" charset="0"/>
                <a:ea typeface="Times New Roman" charset="0"/>
                <a:cs typeface="Times New Roman" charset="0"/>
              </a:rPr>
              <a:t>2. Create a remote worker with id of bob.</a:t>
            </a:r>
          </a:p>
        </p:txBody>
      </p:sp>
      <p:pic>
        <p:nvPicPr>
          <p:cNvPr id="5" name="图片 4" descr="文本&#10;&#10;描述已自动生成">
            <a:extLst>
              <a:ext uri="{FF2B5EF4-FFF2-40B4-BE49-F238E27FC236}">
                <a16:creationId xmlns:a16="http://schemas.microsoft.com/office/drawing/2014/main" id="{79AE23B6-8C87-45C8-A205-7D43F94A0999}"/>
              </a:ext>
            </a:extLst>
          </p:cNvPr>
          <p:cNvPicPr>
            <a:picLocks noChangeAspect="1"/>
          </p:cNvPicPr>
          <p:nvPr/>
        </p:nvPicPr>
        <p:blipFill>
          <a:blip r:embed="rId2"/>
          <a:stretch>
            <a:fillRect/>
          </a:stretch>
        </p:blipFill>
        <p:spPr>
          <a:xfrm>
            <a:off x="1851363" y="1429390"/>
            <a:ext cx="5441274" cy="2473307"/>
          </a:xfrm>
          <a:prstGeom prst="rect">
            <a:avLst/>
          </a:prstGeom>
        </p:spPr>
      </p:pic>
    </p:spTree>
    <p:extLst>
      <p:ext uri="{BB962C8B-B14F-4D97-AF65-F5344CB8AC3E}">
        <p14:creationId xmlns:p14="http://schemas.microsoft.com/office/powerpoint/2010/main" val="5038400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26A6311-D287-4DDF-01A8-E1F9C74F09C1}"/>
              </a:ext>
            </a:extLst>
          </p:cNvPr>
          <p:cNvSpPr>
            <a:spLocks noGrp="1"/>
          </p:cNvSpPr>
          <p:nvPr>
            <p:ph type="title"/>
          </p:nvPr>
        </p:nvSpPr>
        <p:spPr>
          <a:xfrm>
            <a:off x="1736558" y="1015833"/>
            <a:ext cx="5670884" cy="1143000"/>
          </a:xfrm>
        </p:spPr>
        <p:txBody>
          <a:bodyPr/>
          <a:lstStyle/>
          <a:p>
            <a:pPr algn="ctr"/>
            <a:r>
              <a:rPr lang="en-US" dirty="0"/>
              <a:t>Differential Privacy with </a:t>
            </a:r>
            <a:r>
              <a:rPr lang="en-US" dirty="0" err="1"/>
              <a:t>Opacus</a:t>
            </a:r>
            <a:endParaRPr lang="en-CN" dirty="0"/>
          </a:p>
        </p:txBody>
      </p:sp>
      <p:sp>
        <p:nvSpPr>
          <p:cNvPr id="7" name="Title 4">
            <a:extLst>
              <a:ext uri="{FF2B5EF4-FFF2-40B4-BE49-F238E27FC236}">
                <a16:creationId xmlns:a16="http://schemas.microsoft.com/office/drawing/2014/main" id="{DE244264-0EF5-CDEE-BB7F-3F95BA62E982}"/>
              </a:ext>
            </a:extLst>
          </p:cNvPr>
          <p:cNvSpPr txBox="1">
            <a:spLocks/>
          </p:cNvSpPr>
          <p:nvPr/>
        </p:nvSpPr>
        <p:spPr bwMode="auto">
          <a:xfrm>
            <a:off x="1736558" y="3269749"/>
            <a:ext cx="5670884" cy="1143000"/>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defTabSz="457200" rtl="0" eaLnBrk="1" fontAlgn="base" hangingPunct="1">
              <a:spcBef>
                <a:spcPct val="0"/>
              </a:spcBef>
              <a:spcAft>
                <a:spcPct val="0"/>
              </a:spcAft>
              <a:defRPr sz="2800" b="1" kern="1200">
                <a:solidFill>
                  <a:schemeClr val="accent1"/>
                </a:solidFill>
                <a:latin typeface="Tw Cen MT"/>
                <a:ea typeface="ＭＳ Ｐゴシック" charset="0"/>
                <a:cs typeface="Tw Cen MT"/>
              </a:defRPr>
            </a:lvl1pPr>
            <a:lvl2pPr algn="l" defTabSz="457200" rtl="0" eaLnBrk="1" fontAlgn="base" hangingPunct="1">
              <a:spcBef>
                <a:spcPct val="0"/>
              </a:spcBef>
              <a:spcAft>
                <a:spcPct val="0"/>
              </a:spcAft>
              <a:defRPr sz="2400" b="1">
                <a:solidFill>
                  <a:schemeClr val="accent1"/>
                </a:solidFill>
                <a:latin typeface="Tw Cen MT" charset="0"/>
                <a:ea typeface="ＭＳ Ｐゴシック" charset="0"/>
              </a:defRPr>
            </a:lvl2pPr>
            <a:lvl3pPr algn="l" defTabSz="457200" rtl="0" eaLnBrk="1" fontAlgn="base" hangingPunct="1">
              <a:spcBef>
                <a:spcPct val="0"/>
              </a:spcBef>
              <a:spcAft>
                <a:spcPct val="0"/>
              </a:spcAft>
              <a:defRPr sz="2400" b="1">
                <a:solidFill>
                  <a:schemeClr val="accent1"/>
                </a:solidFill>
                <a:latin typeface="Tw Cen MT" charset="0"/>
                <a:ea typeface="ＭＳ Ｐゴシック" charset="0"/>
              </a:defRPr>
            </a:lvl3pPr>
            <a:lvl4pPr algn="l" defTabSz="457200" rtl="0" eaLnBrk="1" fontAlgn="base" hangingPunct="1">
              <a:spcBef>
                <a:spcPct val="0"/>
              </a:spcBef>
              <a:spcAft>
                <a:spcPct val="0"/>
              </a:spcAft>
              <a:defRPr sz="2400" b="1">
                <a:solidFill>
                  <a:schemeClr val="accent1"/>
                </a:solidFill>
                <a:latin typeface="Tw Cen MT" charset="0"/>
                <a:ea typeface="ＭＳ Ｐゴシック" charset="0"/>
              </a:defRPr>
            </a:lvl4pPr>
            <a:lvl5pPr algn="l" defTabSz="457200" rtl="0" eaLnBrk="1" fontAlgn="base" hangingPunct="1">
              <a:spcBef>
                <a:spcPct val="0"/>
              </a:spcBef>
              <a:spcAft>
                <a:spcPct val="0"/>
              </a:spcAft>
              <a:defRPr sz="2400" b="1">
                <a:solidFill>
                  <a:schemeClr val="accent1"/>
                </a:solidFill>
                <a:latin typeface="Tw Cen MT" charset="0"/>
                <a:ea typeface="ＭＳ Ｐゴシック" charset="0"/>
              </a:defRPr>
            </a:lvl5pPr>
            <a:lvl6pPr marL="457200" algn="l" defTabSz="457200" rtl="0" eaLnBrk="1" fontAlgn="base" hangingPunct="1">
              <a:spcBef>
                <a:spcPct val="0"/>
              </a:spcBef>
              <a:spcAft>
                <a:spcPct val="0"/>
              </a:spcAft>
              <a:defRPr sz="2400" b="1">
                <a:solidFill>
                  <a:schemeClr val="accent1"/>
                </a:solidFill>
                <a:latin typeface="Tw Cen MT" charset="0"/>
                <a:ea typeface="ＭＳ Ｐゴシック" charset="0"/>
              </a:defRPr>
            </a:lvl6pPr>
            <a:lvl7pPr marL="914400" algn="l" defTabSz="457200" rtl="0" eaLnBrk="1" fontAlgn="base" hangingPunct="1">
              <a:spcBef>
                <a:spcPct val="0"/>
              </a:spcBef>
              <a:spcAft>
                <a:spcPct val="0"/>
              </a:spcAft>
              <a:defRPr sz="2400" b="1">
                <a:solidFill>
                  <a:schemeClr val="accent1"/>
                </a:solidFill>
                <a:latin typeface="Tw Cen MT" charset="0"/>
                <a:ea typeface="ＭＳ Ｐゴシック" charset="0"/>
              </a:defRPr>
            </a:lvl7pPr>
            <a:lvl8pPr marL="1371600" algn="l" defTabSz="457200" rtl="0" eaLnBrk="1" fontAlgn="base" hangingPunct="1">
              <a:spcBef>
                <a:spcPct val="0"/>
              </a:spcBef>
              <a:spcAft>
                <a:spcPct val="0"/>
              </a:spcAft>
              <a:defRPr sz="2400" b="1">
                <a:solidFill>
                  <a:schemeClr val="accent1"/>
                </a:solidFill>
                <a:latin typeface="Tw Cen MT" charset="0"/>
                <a:ea typeface="ＭＳ Ｐゴシック" charset="0"/>
              </a:defRPr>
            </a:lvl8pPr>
            <a:lvl9pPr marL="1828800" algn="l" defTabSz="457200" rtl="0" eaLnBrk="1" fontAlgn="base" hangingPunct="1">
              <a:spcBef>
                <a:spcPct val="0"/>
              </a:spcBef>
              <a:spcAft>
                <a:spcPct val="0"/>
              </a:spcAft>
              <a:defRPr sz="2400" b="1">
                <a:solidFill>
                  <a:schemeClr val="accent1"/>
                </a:solidFill>
                <a:latin typeface="Tw Cen MT" charset="0"/>
                <a:ea typeface="ＭＳ Ｐゴシック" charset="0"/>
              </a:defRPr>
            </a:lvl9pPr>
          </a:lstStyle>
          <a:p>
            <a:pPr algn="ctr"/>
            <a:r>
              <a:rPr lang="en-US" dirty="0">
                <a:solidFill>
                  <a:schemeClr val="bg1">
                    <a:lumMod val="50000"/>
                  </a:schemeClr>
                </a:solidFill>
              </a:rPr>
              <a:t>Federated Learning with </a:t>
            </a:r>
            <a:r>
              <a:rPr lang="en-US" dirty="0" err="1">
                <a:solidFill>
                  <a:schemeClr val="bg1">
                    <a:lumMod val="50000"/>
                  </a:schemeClr>
                </a:solidFill>
              </a:rPr>
              <a:t>Syft</a:t>
            </a:r>
            <a:endParaRPr lang="en-CN" dirty="0">
              <a:solidFill>
                <a:schemeClr val="bg1">
                  <a:lumMod val="50000"/>
                </a:schemeClr>
              </a:solidFill>
            </a:endParaRPr>
          </a:p>
        </p:txBody>
      </p:sp>
    </p:spTree>
    <p:extLst>
      <p:ext uri="{BB962C8B-B14F-4D97-AF65-F5344CB8AC3E}">
        <p14:creationId xmlns:p14="http://schemas.microsoft.com/office/powerpoint/2010/main" val="40776556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err="1"/>
              <a:t>Syft</a:t>
            </a:r>
            <a:r>
              <a:rPr lang="en-US" altLang="zh-CN" dirty="0"/>
              <a:t> Functions Examples</a:t>
            </a:r>
            <a:endParaRPr lang="en-US" dirty="0"/>
          </a:p>
        </p:txBody>
      </p:sp>
      <p:sp>
        <p:nvSpPr>
          <p:cNvPr id="3" name="Rectangle 2"/>
          <p:cNvSpPr/>
          <p:nvPr/>
        </p:nvSpPr>
        <p:spPr>
          <a:xfrm>
            <a:off x="1010899" y="3971839"/>
            <a:ext cx="6532775" cy="461665"/>
          </a:xfrm>
          <a:prstGeom prst="rect">
            <a:avLst/>
          </a:prstGeom>
        </p:spPr>
        <p:txBody>
          <a:bodyPr wrap="square">
            <a:spAutoFit/>
          </a:bodyPr>
          <a:lstStyle/>
          <a:p>
            <a:r>
              <a:rPr lang="en-US" sz="2400" dirty="0">
                <a:latin typeface="Times New Roman" charset="0"/>
                <a:ea typeface="Times New Roman" charset="0"/>
                <a:cs typeface="Times New Roman" charset="0"/>
              </a:rPr>
              <a:t>Output:</a:t>
            </a:r>
          </a:p>
        </p:txBody>
      </p:sp>
      <p:pic>
        <p:nvPicPr>
          <p:cNvPr id="7" name="图片 6" descr="文本&#10;&#10;描述已自动生成">
            <a:extLst>
              <a:ext uri="{FF2B5EF4-FFF2-40B4-BE49-F238E27FC236}">
                <a16:creationId xmlns:a16="http://schemas.microsoft.com/office/drawing/2014/main" id="{C0DA0F17-545B-438D-963A-F34173636E69}"/>
              </a:ext>
            </a:extLst>
          </p:cNvPr>
          <p:cNvPicPr>
            <a:picLocks noChangeAspect="1"/>
          </p:cNvPicPr>
          <p:nvPr/>
        </p:nvPicPr>
        <p:blipFill>
          <a:blip r:embed="rId2"/>
          <a:stretch>
            <a:fillRect/>
          </a:stretch>
        </p:blipFill>
        <p:spPr>
          <a:xfrm>
            <a:off x="1095740" y="1217384"/>
            <a:ext cx="6227950" cy="1748420"/>
          </a:xfrm>
          <a:prstGeom prst="rect">
            <a:avLst/>
          </a:prstGeom>
        </p:spPr>
      </p:pic>
      <p:pic>
        <p:nvPicPr>
          <p:cNvPr id="6" name="图片 5" descr="图形用户界面, 文本&#10;&#10;中度可信度描述已自动生成">
            <a:extLst>
              <a:ext uri="{FF2B5EF4-FFF2-40B4-BE49-F238E27FC236}">
                <a16:creationId xmlns:a16="http://schemas.microsoft.com/office/drawing/2014/main" id="{C3765A9E-35FC-4373-A558-690D08A50265}"/>
              </a:ext>
            </a:extLst>
          </p:cNvPr>
          <p:cNvPicPr>
            <a:picLocks noChangeAspect="1"/>
          </p:cNvPicPr>
          <p:nvPr/>
        </p:nvPicPr>
        <p:blipFill>
          <a:blip r:embed="rId3"/>
          <a:stretch>
            <a:fillRect/>
          </a:stretch>
        </p:blipFill>
        <p:spPr>
          <a:xfrm>
            <a:off x="1095740" y="4577258"/>
            <a:ext cx="6991601" cy="1143000"/>
          </a:xfrm>
          <a:prstGeom prst="rect">
            <a:avLst/>
          </a:prstGeom>
        </p:spPr>
      </p:pic>
      <p:sp>
        <p:nvSpPr>
          <p:cNvPr id="8" name="Rectangle 2">
            <a:extLst>
              <a:ext uri="{FF2B5EF4-FFF2-40B4-BE49-F238E27FC236}">
                <a16:creationId xmlns:a16="http://schemas.microsoft.com/office/drawing/2014/main" id="{D4C45468-AF81-4EF4-93F0-0E946463372F}"/>
              </a:ext>
            </a:extLst>
          </p:cNvPr>
          <p:cNvSpPr/>
          <p:nvPr/>
        </p:nvSpPr>
        <p:spPr>
          <a:xfrm>
            <a:off x="1095739" y="3109558"/>
            <a:ext cx="6532775" cy="461665"/>
          </a:xfrm>
          <a:prstGeom prst="rect">
            <a:avLst/>
          </a:prstGeom>
        </p:spPr>
        <p:txBody>
          <a:bodyPr wrap="square">
            <a:spAutoFit/>
          </a:bodyPr>
          <a:lstStyle/>
          <a:p>
            <a:r>
              <a:rPr lang="en-US" sz="2400" dirty="0">
                <a:latin typeface="Times New Roman" charset="0"/>
                <a:ea typeface="Times New Roman" charset="0"/>
                <a:cs typeface="Times New Roman" charset="0"/>
              </a:rPr>
              <a:t>Send a tensor [2,2,2] to bob using send() function.</a:t>
            </a:r>
          </a:p>
        </p:txBody>
      </p:sp>
      <p:sp>
        <p:nvSpPr>
          <p:cNvPr id="11" name="箭头: 左弧形 10">
            <a:extLst>
              <a:ext uri="{FF2B5EF4-FFF2-40B4-BE49-F238E27FC236}">
                <a16:creationId xmlns:a16="http://schemas.microsoft.com/office/drawing/2014/main" id="{5956932E-14D7-42AA-A8F6-89FD4EC92D06}"/>
              </a:ext>
            </a:extLst>
          </p:cNvPr>
          <p:cNvSpPr/>
          <p:nvPr/>
        </p:nvSpPr>
        <p:spPr>
          <a:xfrm>
            <a:off x="358219" y="2026763"/>
            <a:ext cx="652680" cy="3091992"/>
          </a:xfrm>
          <a:prstGeom prst="curved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solidFill>
                <a:schemeClr val="tx1"/>
              </a:solidFill>
            </a:endParaRPr>
          </a:p>
        </p:txBody>
      </p:sp>
    </p:spTree>
    <p:extLst>
      <p:ext uri="{BB962C8B-B14F-4D97-AF65-F5344CB8AC3E}">
        <p14:creationId xmlns:p14="http://schemas.microsoft.com/office/powerpoint/2010/main" val="402607948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err="1"/>
              <a:t>Syft</a:t>
            </a:r>
            <a:r>
              <a:rPr lang="en-US" altLang="zh-CN" dirty="0"/>
              <a:t> Functions Examples</a:t>
            </a:r>
            <a:endParaRPr lang="en-US" dirty="0"/>
          </a:p>
        </p:txBody>
      </p:sp>
      <p:sp>
        <p:nvSpPr>
          <p:cNvPr id="3" name="Rectangle 2"/>
          <p:cNvSpPr/>
          <p:nvPr/>
        </p:nvSpPr>
        <p:spPr>
          <a:xfrm>
            <a:off x="1010899" y="3971839"/>
            <a:ext cx="6532775" cy="461665"/>
          </a:xfrm>
          <a:prstGeom prst="rect">
            <a:avLst/>
          </a:prstGeom>
        </p:spPr>
        <p:txBody>
          <a:bodyPr wrap="square">
            <a:spAutoFit/>
          </a:bodyPr>
          <a:lstStyle/>
          <a:p>
            <a:r>
              <a:rPr lang="en-US" sz="2400" dirty="0">
                <a:latin typeface="Times New Roman" charset="0"/>
                <a:ea typeface="Times New Roman" charset="0"/>
                <a:cs typeface="Times New Roman" charset="0"/>
              </a:rPr>
              <a:t>Output:</a:t>
            </a:r>
          </a:p>
        </p:txBody>
      </p:sp>
      <p:sp>
        <p:nvSpPr>
          <p:cNvPr id="8" name="Rectangle 2">
            <a:extLst>
              <a:ext uri="{FF2B5EF4-FFF2-40B4-BE49-F238E27FC236}">
                <a16:creationId xmlns:a16="http://schemas.microsoft.com/office/drawing/2014/main" id="{D4C45468-AF81-4EF4-93F0-0E946463372F}"/>
              </a:ext>
            </a:extLst>
          </p:cNvPr>
          <p:cNvSpPr/>
          <p:nvPr/>
        </p:nvSpPr>
        <p:spPr>
          <a:xfrm>
            <a:off x="5963443" y="965730"/>
            <a:ext cx="3160462" cy="1200329"/>
          </a:xfrm>
          <a:prstGeom prst="rect">
            <a:avLst/>
          </a:prstGeom>
        </p:spPr>
        <p:txBody>
          <a:bodyPr wrap="square">
            <a:spAutoFit/>
          </a:bodyPr>
          <a:lstStyle/>
          <a:p>
            <a:r>
              <a:rPr lang="en-US" sz="2400" dirty="0">
                <a:latin typeface="Times New Roman" charset="0"/>
                <a:ea typeface="Times New Roman" charset="0"/>
                <a:cs typeface="Times New Roman" charset="0"/>
              </a:rPr>
              <a:t>Send another tensor [1,2,3] to bob using send() function.</a:t>
            </a:r>
          </a:p>
        </p:txBody>
      </p:sp>
      <p:sp>
        <p:nvSpPr>
          <p:cNvPr id="11" name="箭头: 左弧形 10">
            <a:extLst>
              <a:ext uri="{FF2B5EF4-FFF2-40B4-BE49-F238E27FC236}">
                <a16:creationId xmlns:a16="http://schemas.microsoft.com/office/drawing/2014/main" id="{5956932E-14D7-42AA-A8F6-89FD4EC92D06}"/>
              </a:ext>
            </a:extLst>
          </p:cNvPr>
          <p:cNvSpPr/>
          <p:nvPr/>
        </p:nvSpPr>
        <p:spPr>
          <a:xfrm>
            <a:off x="213538" y="2353945"/>
            <a:ext cx="652680" cy="3091992"/>
          </a:xfrm>
          <a:prstGeom prst="curved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solidFill>
                <a:schemeClr val="tx1"/>
              </a:solidFill>
            </a:endParaRPr>
          </a:p>
        </p:txBody>
      </p:sp>
      <p:pic>
        <p:nvPicPr>
          <p:cNvPr id="5" name="图片 4" descr="文本&#10;&#10;描述已自动生成">
            <a:extLst>
              <a:ext uri="{FF2B5EF4-FFF2-40B4-BE49-F238E27FC236}">
                <a16:creationId xmlns:a16="http://schemas.microsoft.com/office/drawing/2014/main" id="{D5A41084-8CC3-4000-A317-6AC2A0658487}"/>
              </a:ext>
            </a:extLst>
          </p:cNvPr>
          <p:cNvPicPr>
            <a:picLocks noChangeAspect="1"/>
          </p:cNvPicPr>
          <p:nvPr/>
        </p:nvPicPr>
        <p:blipFill>
          <a:blip r:embed="rId2"/>
          <a:stretch>
            <a:fillRect/>
          </a:stretch>
        </p:blipFill>
        <p:spPr>
          <a:xfrm>
            <a:off x="1214622" y="1260475"/>
            <a:ext cx="2981741" cy="2248214"/>
          </a:xfrm>
          <a:prstGeom prst="rect">
            <a:avLst/>
          </a:prstGeom>
        </p:spPr>
      </p:pic>
      <p:pic>
        <p:nvPicPr>
          <p:cNvPr id="10" name="图片 9" descr="图形用户界面, 应用程序&#10;&#10;描述已自动生成">
            <a:extLst>
              <a:ext uri="{FF2B5EF4-FFF2-40B4-BE49-F238E27FC236}">
                <a16:creationId xmlns:a16="http://schemas.microsoft.com/office/drawing/2014/main" id="{2B047278-793A-4BB4-8FC5-C21BFAF672BF}"/>
              </a:ext>
            </a:extLst>
          </p:cNvPr>
          <p:cNvPicPr>
            <a:picLocks noChangeAspect="1"/>
          </p:cNvPicPr>
          <p:nvPr/>
        </p:nvPicPr>
        <p:blipFill>
          <a:blip r:embed="rId3"/>
          <a:stretch>
            <a:fillRect/>
          </a:stretch>
        </p:blipFill>
        <p:spPr>
          <a:xfrm>
            <a:off x="1093509" y="4681887"/>
            <a:ext cx="5019177" cy="1235144"/>
          </a:xfrm>
          <a:prstGeom prst="rect">
            <a:avLst/>
          </a:prstGeom>
        </p:spPr>
      </p:pic>
      <p:cxnSp>
        <p:nvCxnSpPr>
          <p:cNvPr id="13" name="直接箭头连接符 12">
            <a:extLst>
              <a:ext uri="{FF2B5EF4-FFF2-40B4-BE49-F238E27FC236}">
                <a16:creationId xmlns:a16="http://schemas.microsoft.com/office/drawing/2014/main" id="{BCED9D5B-8544-4673-AD89-7DD57608E3CE}"/>
              </a:ext>
            </a:extLst>
          </p:cNvPr>
          <p:cNvCxnSpPr>
            <a:cxnSpLocks/>
            <a:stCxn id="8" idx="1"/>
          </p:cNvCxnSpPr>
          <p:nvPr/>
        </p:nvCxnSpPr>
        <p:spPr>
          <a:xfrm flipH="1">
            <a:off x="3726865" y="1565895"/>
            <a:ext cx="2236578" cy="15773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4" name="矩形 13">
            <a:extLst>
              <a:ext uri="{FF2B5EF4-FFF2-40B4-BE49-F238E27FC236}">
                <a16:creationId xmlns:a16="http://schemas.microsoft.com/office/drawing/2014/main" id="{88DB105A-9EC2-47CC-B2FF-83A2BD410B3D}"/>
              </a:ext>
            </a:extLst>
          </p:cNvPr>
          <p:cNvSpPr/>
          <p:nvPr/>
        </p:nvSpPr>
        <p:spPr>
          <a:xfrm>
            <a:off x="1214622" y="1607299"/>
            <a:ext cx="2512243" cy="232652"/>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cxnSp>
        <p:nvCxnSpPr>
          <p:cNvPr id="16" name="直接箭头连接符 15">
            <a:extLst>
              <a:ext uri="{FF2B5EF4-FFF2-40B4-BE49-F238E27FC236}">
                <a16:creationId xmlns:a16="http://schemas.microsoft.com/office/drawing/2014/main" id="{B7FED096-DF2D-4591-8FBA-624E3A3FF4D9}"/>
              </a:ext>
            </a:extLst>
          </p:cNvPr>
          <p:cNvCxnSpPr>
            <a:cxnSpLocks/>
            <a:stCxn id="22" idx="1"/>
          </p:cNvCxnSpPr>
          <p:nvPr/>
        </p:nvCxnSpPr>
        <p:spPr>
          <a:xfrm flipH="1">
            <a:off x="3690594" y="3420120"/>
            <a:ext cx="2276768" cy="158904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7" name="矩形 16">
            <a:extLst>
              <a:ext uri="{FF2B5EF4-FFF2-40B4-BE49-F238E27FC236}">
                <a16:creationId xmlns:a16="http://schemas.microsoft.com/office/drawing/2014/main" id="{7BBED5CC-3D9A-4F3B-A3EF-AC43E9E45E7D}"/>
              </a:ext>
            </a:extLst>
          </p:cNvPr>
          <p:cNvSpPr/>
          <p:nvPr/>
        </p:nvSpPr>
        <p:spPr>
          <a:xfrm>
            <a:off x="1003956" y="5018048"/>
            <a:ext cx="4934931" cy="331093"/>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22" name="Rectangle 2">
            <a:extLst>
              <a:ext uri="{FF2B5EF4-FFF2-40B4-BE49-F238E27FC236}">
                <a16:creationId xmlns:a16="http://schemas.microsoft.com/office/drawing/2014/main" id="{2182073A-7E6A-43C2-A336-6C55B288710D}"/>
              </a:ext>
            </a:extLst>
          </p:cNvPr>
          <p:cNvSpPr/>
          <p:nvPr/>
        </p:nvSpPr>
        <p:spPr>
          <a:xfrm>
            <a:off x="5967362" y="2819955"/>
            <a:ext cx="3090207" cy="1200329"/>
          </a:xfrm>
          <a:prstGeom prst="rect">
            <a:avLst/>
          </a:prstGeom>
        </p:spPr>
        <p:txBody>
          <a:bodyPr wrap="square">
            <a:spAutoFit/>
          </a:bodyPr>
          <a:lstStyle/>
          <a:p>
            <a:r>
              <a:rPr lang="en-US" altLang="zh-CN" sz="2400" dirty="0">
                <a:latin typeface="Times New Roman" charset="0"/>
                <a:ea typeface="Times New Roman" charset="0"/>
                <a:cs typeface="Times New Roman" charset="0"/>
              </a:rPr>
              <a:t>Sum=</a:t>
            </a:r>
            <a:r>
              <a:rPr lang="en-US" altLang="zh-CN" sz="2400" dirty="0" err="1">
                <a:latin typeface="Times New Roman" charset="0"/>
                <a:ea typeface="Times New Roman" charset="0"/>
                <a:cs typeface="Times New Roman" charset="0"/>
              </a:rPr>
              <a:t>x+y</a:t>
            </a:r>
            <a:r>
              <a:rPr lang="en-US" altLang="zh-CN" sz="2400" dirty="0">
                <a:latin typeface="Times New Roman" charset="0"/>
                <a:ea typeface="Times New Roman" charset="0"/>
                <a:cs typeface="Times New Roman" charset="0"/>
              </a:rPr>
              <a:t> is wrapped by a pointer tensor to remote worker.</a:t>
            </a:r>
            <a:endParaRPr lang="en-US" sz="2400" dirty="0">
              <a:latin typeface="Times New Roman" charset="0"/>
              <a:ea typeface="Times New Roman" charset="0"/>
              <a:cs typeface="Times New Roman" charset="0"/>
            </a:endParaRPr>
          </a:p>
        </p:txBody>
      </p:sp>
      <p:sp>
        <p:nvSpPr>
          <p:cNvPr id="25" name="Rectangle 2">
            <a:extLst>
              <a:ext uri="{FF2B5EF4-FFF2-40B4-BE49-F238E27FC236}">
                <a16:creationId xmlns:a16="http://schemas.microsoft.com/office/drawing/2014/main" id="{017304FE-C74F-46FE-A950-612598D7C646}"/>
              </a:ext>
            </a:extLst>
          </p:cNvPr>
          <p:cNvSpPr/>
          <p:nvPr/>
        </p:nvSpPr>
        <p:spPr>
          <a:xfrm>
            <a:off x="5897107" y="5505534"/>
            <a:ext cx="3160462" cy="830997"/>
          </a:xfrm>
          <a:prstGeom prst="rect">
            <a:avLst/>
          </a:prstGeom>
        </p:spPr>
        <p:txBody>
          <a:bodyPr wrap="square">
            <a:spAutoFit/>
          </a:bodyPr>
          <a:lstStyle/>
          <a:p>
            <a:r>
              <a:rPr lang="en-US" sz="2400" dirty="0">
                <a:latin typeface="Times New Roman" charset="0"/>
                <a:ea typeface="Times New Roman" charset="0"/>
                <a:cs typeface="Times New Roman" charset="0"/>
              </a:rPr>
              <a:t>Get sum back using get function</a:t>
            </a:r>
          </a:p>
        </p:txBody>
      </p:sp>
      <p:sp>
        <p:nvSpPr>
          <p:cNvPr id="29" name="矩形 28">
            <a:extLst>
              <a:ext uri="{FF2B5EF4-FFF2-40B4-BE49-F238E27FC236}">
                <a16:creationId xmlns:a16="http://schemas.microsoft.com/office/drawing/2014/main" id="{35C249B3-7831-40C1-9E79-831B9D52BFAF}"/>
              </a:ext>
            </a:extLst>
          </p:cNvPr>
          <p:cNvSpPr/>
          <p:nvPr/>
        </p:nvSpPr>
        <p:spPr>
          <a:xfrm>
            <a:off x="1010899" y="5585835"/>
            <a:ext cx="1751155" cy="331093"/>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cxnSp>
        <p:nvCxnSpPr>
          <p:cNvPr id="31" name="直接箭头连接符 30">
            <a:extLst>
              <a:ext uri="{FF2B5EF4-FFF2-40B4-BE49-F238E27FC236}">
                <a16:creationId xmlns:a16="http://schemas.microsoft.com/office/drawing/2014/main" id="{9B4FE506-E1AC-4A5A-8E7E-3A1B3CCE6404}"/>
              </a:ext>
            </a:extLst>
          </p:cNvPr>
          <p:cNvCxnSpPr>
            <a:cxnSpLocks/>
            <a:stCxn id="25" idx="1"/>
            <a:endCxn id="29" idx="3"/>
          </p:cNvCxnSpPr>
          <p:nvPr/>
        </p:nvCxnSpPr>
        <p:spPr>
          <a:xfrm flipH="1" flipV="1">
            <a:off x="2762054" y="5751382"/>
            <a:ext cx="3135053" cy="16965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9845152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err="1"/>
              <a:t>Syft.FederatedDataLoader</a:t>
            </a:r>
            <a:endParaRPr lang="en-US" dirty="0"/>
          </a:p>
        </p:txBody>
      </p:sp>
      <p:sp>
        <p:nvSpPr>
          <p:cNvPr id="25" name="Rectangle 2">
            <a:extLst>
              <a:ext uri="{FF2B5EF4-FFF2-40B4-BE49-F238E27FC236}">
                <a16:creationId xmlns:a16="http://schemas.microsoft.com/office/drawing/2014/main" id="{017304FE-C74F-46FE-A950-612598D7C646}"/>
              </a:ext>
            </a:extLst>
          </p:cNvPr>
          <p:cNvSpPr/>
          <p:nvPr/>
        </p:nvSpPr>
        <p:spPr>
          <a:xfrm>
            <a:off x="457200" y="1257758"/>
            <a:ext cx="8356862" cy="2308324"/>
          </a:xfrm>
          <a:prstGeom prst="rect">
            <a:avLst/>
          </a:prstGeom>
        </p:spPr>
        <p:txBody>
          <a:bodyPr wrap="square">
            <a:spAutoFit/>
          </a:bodyPr>
          <a:lstStyle/>
          <a:p>
            <a:r>
              <a:rPr lang="en-US" sz="2400" dirty="0">
                <a:latin typeface="Times New Roman" charset="0"/>
                <a:ea typeface="Times New Roman" charset="0"/>
                <a:cs typeface="Times New Roman" charset="0"/>
              </a:rPr>
              <a:t>To perform </a:t>
            </a:r>
            <a:r>
              <a:rPr lang="en-US" altLang="zh-CN" sz="2400" dirty="0">
                <a:latin typeface="Times New Roman" charset="0"/>
                <a:ea typeface="Times New Roman" charset="0"/>
                <a:cs typeface="Times New Roman" charset="0"/>
              </a:rPr>
              <a:t>Federated Learning,</a:t>
            </a:r>
            <a:r>
              <a:rPr lang="zh-CN" altLang="en-US" sz="2400" dirty="0">
                <a:latin typeface="Times New Roman" charset="0"/>
                <a:ea typeface="Times New Roman" charset="0"/>
                <a:cs typeface="Times New Roman" charset="0"/>
              </a:rPr>
              <a:t> </a:t>
            </a:r>
            <a:r>
              <a:rPr lang="en-US" altLang="zh-CN" sz="2400" dirty="0">
                <a:latin typeface="Times New Roman" charset="0"/>
                <a:ea typeface="Times New Roman" charset="0"/>
                <a:cs typeface="Times New Roman" charset="0"/>
              </a:rPr>
              <a:t>we</a:t>
            </a:r>
            <a:r>
              <a:rPr lang="zh-CN" altLang="en-US" sz="2400" dirty="0">
                <a:latin typeface="Times New Roman" charset="0"/>
                <a:ea typeface="Times New Roman" charset="0"/>
                <a:cs typeface="Times New Roman" charset="0"/>
              </a:rPr>
              <a:t> </a:t>
            </a:r>
            <a:r>
              <a:rPr lang="en-US" altLang="zh-CN" sz="2400" dirty="0">
                <a:latin typeface="Times New Roman" charset="0"/>
                <a:ea typeface="Times New Roman" charset="0"/>
                <a:cs typeface="Times New Roman" charset="0"/>
              </a:rPr>
              <a:t>need</a:t>
            </a:r>
            <a:r>
              <a:rPr lang="zh-CN" altLang="en-US" sz="2400" dirty="0">
                <a:latin typeface="Times New Roman" charset="0"/>
                <a:ea typeface="Times New Roman" charset="0"/>
                <a:cs typeface="Times New Roman" charset="0"/>
              </a:rPr>
              <a:t> </a:t>
            </a:r>
            <a:r>
              <a:rPr lang="en-US" altLang="zh-CN" sz="2400" dirty="0">
                <a:latin typeface="Times New Roman" charset="0"/>
                <a:ea typeface="Times New Roman" charset="0"/>
                <a:cs typeface="Times New Roman" charset="0"/>
              </a:rPr>
              <a:t>to</a:t>
            </a:r>
            <a:r>
              <a:rPr lang="zh-CN" altLang="en-US" sz="2400" dirty="0">
                <a:latin typeface="Times New Roman" charset="0"/>
                <a:ea typeface="Times New Roman" charset="0"/>
                <a:cs typeface="Times New Roman" charset="0"/>
              </a:rPr>
              <a:t> </a:t>
            </a:r>
            <a:r>
              <a:rPr lang="en-US" altLang="zh-CN" sz="2400" dirty="0">
                <a:latin typeface="Times New Roman" charset="0"/>
                <a:ea typeface="Times New Roman" charset="0"/>
                <a:cs typeface="Times New Roman" charset="0"/>
              </a:rPr>
              <a:t>split</a:t>
            </a:r>
            <a:r>
              <a:rPr lang="zh-CN" altLang="en-US" sz="2400" dirty="0">
                <a:latin typeface="Times New Roman" charset="0"/>
                <a:ea typeface="Times New Roman" charset="0"/>
                <a:cs typeface="Times New Roman" charset="0"/>
              </a:rPr>
              <a:t> </a:t>
            </a:r>
            <a:r>
              <a:rPr lang="en-US" altLang="zh-CN" sz="2400" dirty="0">
                <a:latin typeface="Times New Roman" charset="0"/>
                <a:ea typeface="Times New Roman" charset="0"/>
                <a:cs typeface="Times New Roman" charset="0"/>
              </a:rPr>
              <a:t>the</a:t>
            </a:r>
            <a:r>
              <a:rPr lang="zh-CN" altLang="en-US" sz="2400" dirty="0">
                <a:latin typeface="Times New Roman" charset="0"/>
                <a:ea typeface="Times New Roman" charset="0"/>
                <a:cs typeface="Times New Roman" charset="0"/>
              </a:rPr>
              <a:t> </a:t>
            </a:r>
            <a:r>
              <a:rPr lang="en-US" altLang="zh-CN" sz="2400" dirty="0">
                <a:latin typeface="Times New Roman" charset="0"/>
                <a:ea typeface="Times New Roman" charset="0"/>
                <a:cs typeface="Times New Roman" charset="0"/>
              </a:rPr>
              <a:t>dataset</a:t>
            </a:r>
            <a:r>
              <a:rPr lang="zh-CN" altLang="en-US" sz="2400" dirty="0">
                <a:latin typeface="Times New Roman" charset="0"/>
                <a:ea typeface="Times New Roman" charset="0"/>
                <a:cs typeface="Times New Roman" charset="0"/>
              </a:rPr>
              <a:t> </a:t>
            </a:r>
            <a:r>
              <a:rPr lang="en-US" altLang="zh-CN" sz="2400" dirty="0">
                <a:latin typeface="Times New Roman" charset="0"/>
                <a:ea typeface="Times New Roman" charset="0"/>
                <a:cs typeface="Times New Roman" charset="0"/>
              </a:rPr>
              <a:t>into</a:t>
            </a:r>
            <a:r>
              <a:rPr lang="zh-CN" altLang="en-US" sz="2400" dirty="0">
                <a:latin typeface="Times New Roman" charset="0"/>
                <a:ea typeface="Times New Roman" charset="0"/>
                <a:cs typeface="Times New Roman" charset="0"/>
              </a:rPr>
              <a:t> </a:t>
            </a:r>
            <a:r>
              <a:rPr lang="en-US" altLang="zh-CN" sz="2400" dirty="0">
                <a:latin typeface="Times New Roman" charset="0"/>
                <a:ea typeface="Times New Roman" charset="0"/>
                <a:cs typeface="Times New Roman" charset="0"/>
              </a:rPr>
              <a:t>several</a:t>
            </a:r>
            <a:r>
              <a:rPr lang="zh-CN" altLang="en-US" sz="2400" dirty="0">
                <a:latin typeface="Times New Roman" charset="0"/>
                <a:ea typeface="Times New Roman" charset="0"/>
                <a:cs typeface="Times New Roman" charset="0"/>
              </a:rPr>
              <a:t> </a:t>
            </a:r>
            <a:r>
              <a:rPr lang="en-US" altLang="zh-CN" sz="2400" dirty="0">
                <a:latin typeface="Times New Roman" charset="0"/>
                <a:ea typeface="Times New Roman" charset="0"/>
                <a:cs typeface="Times New Roman" charset="0"/>
              </a:rPr>
              <a:t>parts</a:t>
            </a:r>
            <a:r>
              <a:rPr lang="zh-CN" altLang="en-US" sz="2400" dirty="0">
                <a:latin typeface="Times New Roman" charset="0"/>
                <a:ea typeface="Times New Roman" charset="0"/>
                <a:cs typeface="Times New Roman" charset="0"/>
              </a:rPr>
              <a:t> </a:t>
            </a:r>
            <a:r>
              <a:rPr lang="en-US" altLang="zh-CN" sz="2400" dirty="0">
                <a:latin typeface="Times New Roman" charset="0"/>
                <a:ea typeface="Times New Roman" charset="0"/>
                <a:cs typeface="Times New Roman" charset="0"/>
              </a:rPr>
              <a:t>and</a:t>
            </a:r>
            <a:r>
              <a:rPr lang="zh-CN" altLang="en-US" sz="2400" dirty="0">
                <a:latin typeface="Times New Roman" charset="0"/>
                <a:ea typeface="Times New Roman" charset="0"/>
                <a:cs typeface="Times New Roman" charset="0"/>
              </a:rPr>
              <a:t> </a:t>
            </a:r>
            <a:r>
              <a:rPr lang="en-US" altLang="zh-CN" sz="2400" dirty="0">
                <a:latin typeface="Times New Roman" charset="0"/>
                <a:ea typeface="Times New Roman" charset="0"/>
                <a:cs typeface="Times New Roman" charset="0"/>
              </a:rPr>
              <a:t>send</a:t>
            </a:r>
            <a:r>
              <a:rPr lang="zh-CN" altLang="en-US" sz="2400" dirty="0">
                <a:latin typeface="Times New Roman" charset="0"/>
                <a:ea typeface="Times New Roman" charset="0"/>
                <a:cs typeface="Times New Roman" charset="0"/>
              </a:rPr>
              <a:t> </a:t>
            </a:r>
            <a:r>
              <a:rPr lang="en-US" altLang="zh-CN" sz="2400" dirty="0">
                <a:latin typeface="Times New Roman" charset="0"/>
                <a:ea typeface="Times New Roman" charset="0"/>
                <a:cs typeface="Times New Roman" charset="0"/>
              </a:rPr>
              <a:t>them</a:t>
            </a:r>
            <a:r>
              <a:rPr lang="zh-CN" altLang="en-US" sz="2400" dirty="0">
                <a:latin typeface="Times New Roman" charset="0"/>
                <a:ea typeface="Times New Roman" charset="0"/>
                <a:cs typeface="Times New Roman" charset="0"/>
              </a:rPr>
              <a:t> </a:t>
            </a:r>
            <a:r>
              <a:rPr lang="en-US" altLang="zh-CN" sz="2400" dirty="0">
                <a:latin typeface="Times New Roman" charset="0"/>
                <a:ea typeface="Times New Roman" charset="0"/>
                <a:cs typeface="Times New Roman" charset="0"/>
              </a:rPr>
              <a:t>to</a:t>
            </a:r>
            <a:r>
              <a:rPr lang="zh-CN" altLang="en-US" sz="2400" dirty="0">
                <a:latin typeface="Times New Roman" charset="0"/>
                <a:ea typeface="Times New Roman" charset="0"/>
                <a:cs typeface="Times New Roman" charset="0"/>
              </a:rPr>
              <a:t> </a:t>
            </a:r>
            <a:r>
              <a:rPr lang="en-US" altLang="zh-CN" sz="2400" dirty="0">
                <a:latin typeface="Times New Roman" charset="0"/>
                <a:ea typeface="Times New Roman" charset="0"/>
                <a:cs typeface="Times New Roman" charset="0"/>
              </a:rPr>
              <a:t>different</a:t>
            </a:r>
            <a:r>
              <a:rPr lang="zh-CN" altLang="en-US" sz="2400" dirty="0">
                <a:latin typeface="Times New Roman" charset="0"/>
                <a:ea typeface="Times New Roman" charset="0"/>
                <a:cs typeface="Times New Roman" charset="0"/>
              </a:rPr>
              <a:t> </a:t>
            </a:r>
            <a:r>
              <a:rPr lang="en-US" altLang="zh-CN" sz="2400" dirty="0">
                <a:latin typeface="Times New Roman" charset="0"/>
                <a:ea typeface="Times New Roman" charset="0"/>
                <a:cs typeface="Times New Roman" charset="0"/>
              </a:rPr>
              <a:t>workers. It can be easily implemented by </a:t>
            </a:r>
            <a:r>
              <a:rPr lang="en-US" altLang="zh-CN" sz="2400" dirty="0" err="1">
                <a:latin typeface="Courier" pitchFamily="2" charset="0"/>
                <a:ea typeface="Times New Roman" charset="0"/>
                <a:cs typeface="Times New Roman" charset="0"/>
              </a:rPr>
              <a:t>syft.FederatedDataLoader</a:t>
            </a:r>
            <a:r>
              <a:rPr lang="en-US" altLang="zh-CN" sz="2400" dirty="0">
                <a:latin typeface="Courier" pitchFamily="2" charset="0"/>
                <a:ea typeface="Times New Roman" charset="0"/>
                <a:cs typeface="Times New Roman" charset="0"/>
              </a:rPr>
              <a:t> </a:t>
            </a:r>
            <a:r>
              <a:rPr lang="en-US" altLang="zh-CN" sz="2400" dirty="0">
                <a:latin typeface="Times New Roman" charset="0"/>
                <a:ea typeface="Times New Roman" charset="0"/>
                <a:cs typeface="Times New Roman" charset="0"/>
              </a:rPr>
              <a:t>through including workers.</a:t>
            </a:r>
          </a:p>
          <a:p>
            <a:endParaRPr lang="en-US" altLang="zh-CN" sz="2400" dirty="0">
              <a:latin typeface="Times New Roman" charset="0"/>
              <a:ea typeface="Times New Roman" charset="0"/>
              <a:cs typeface="Times New Roman" charset="0"/>
            </a:endParaRPr>
          </a:p>
          <a:p>
            <a:r>
              <a:rPr lang="en-US" altLang="zh-CN" sz="2400" dirty="0">
                <a:latin typeface="Times New Roman" charset="0"/>
                <a:ea typeface="Times New Roman" charset="0"/>
                <a:cs typeface="Times New Roman" charset="0"/>
              </a:rPr>
              <a:t>Example:</a:t>
            </a:r>
          </a:p>
        </p:txBody>
      </p:sp>
      <p:pic>
        <p:nvPicPr>
          <p:cNvPr id="6" name="图片 5">
            <a:extLst>
              <a:ext uri="{FF2B5EF4-FFF2-40B4-BE49-F238E27FC236}">
                <a16:creationId xmlns:a16="http://schemas.microsoft.com/office/drawing/2014/main" id="{37336167-FEFC-41B4-A0EB-004A3A8FF8B5}"/>
              </a:ext>
            </a:extLst>
          </p:cNvPr>
          <p:cNvPicPr>
            <a:picLocks noChangeAspect="1"/>
          </p:cNvPicPr>
          <p:nvPr/>
        </p:nvPicPr>
        <p:blipFill rotWithShape="1">
          <a:blip r:embed="rId2"/>
          <a:srcRect b="16640"/>
          <a:stretch/>
        </p:blipFill>
        <p:spPr>
          <a:xfrm>
            <a:off x="567641" y="3624890"/>
            <a:ext cx="4984747" cy="811386"/>
          </a:xfrm>
          <a:prstGeom prst="rect">
            <a:avLst/>
          </a:prstGeom>
        </p:spPr>
      </p:pic>
      <p:pic>
        <p:nvPicPr>
          <p:cNvPr id="15" name="图片 14" descr="文本&#10;&#10;描述已自动生成">
            <a:extLst>
              <a:ext uri="{FF2B5EF4-FFF2-40B4-BE49-F238E27FC236}">
                <a16:creationId xmlns:a16="http://schemas.microsoft.com/office/drawing/2014/main" id="{44619EBE-718B-45F0-8F3F-FC6CB25F5EB4}"/>
              </a:ext>
            </a:extLst>
          </p:cNvPr>
          <p:cNvPicPr>
            <a:picLocks noChangeAspect="1"/>
          </p:cNvPicPr>
          <p:nvPr/>
        </p:nvPicPr>
        <p:blipFill>
          <a:blip r:embed="rId3"/>
          <a:stretch>
            <a:fillRect/>
          </a:stretch>
        </p:blipFill>
        <p:spPr>
          <a:xfrm>
            <a:off x="567641" y="4741750"/>
            <a:ext cx="7972046" cy="1274990"/>
          </a:xfrm>
          <a:prstGeom prst="rect">
            <a:avLst/>
          </a:prstGeom>
        </p:spPr>
      </p:pic>
      <p:sp>
        <p:nvSpPr>
          <p:cNvPr id="23" name="矩形 22">
            <a:extLst>
              <a:ext uri="{FF2B5EF4-FFF2-40B4-BE49-F238E27FC236}">
                <a16:creationId xmlns:a16="http://schemas.microsoft.com/office/drawing/2014/main" id="{AE57183D-2E29-4FBE-8347-9C7A0FFB3DE5}"/>
              </a:ext>
            </a:extLst>
          </p:cNvPr>
          <p:cNvSpPr/>
          <p:nvPr/>
        </p:nvSpPr>
        <p:spPr>
          <a:xfrm>
            <a:off x="1308859" y="5686367"/>
            <a:ext cx="3046325" cy="331093"/>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24" name="矩形 23">
            <a:extLst>
              <a:ext uri="{FF2B5EF4-FFF2-40B4-BE49-F238E27FC236}">
                <a16:creationId xmlns:a16="http://schemas.microsoft.com/office/drawing/2014/main" id="{BFD6017E-FB12-4D64-B633-DA2CE65CB650}"/>
              </a:ext>
            </a:extLst>
          </p:cNvPr>
          <p:cNvSpPr/>
          <p:nvPr/>
        </p:nvSpPr>
        <p:spPr>
          <a:xfrm>
            <a:off x="1308859" y="5202537"/>
            <a:ext cx="3046325" cy="331093"/>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06504816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err="1"/>
              <a:t>Syft</a:t>
            </a:r>
            <a:r>
              <a:rPr lang="en-US" altLang="zh-CN" dirty="0"/>
              <a:t> with Federated Learning Example</a:t>
            </a:r>
            <a:endParaRPr lang="en-US" dirty="0"/>
          </a:p>
        </p:txBody>
      </p:sp>
      <p:sp>
        <p:nvSpPr>
          <p:cNvPr id="3" name="Rounded Rectangle 2">
            <a:extLst>
              <a:ext uri="{FF2B5EF4-FFF2-40B4-BE49-F238E27FC236}">
                <a16:creationId xmlns:a16="http://schemas.microsoft.com/office/drawing/2014/main" id="{B903A4A6-D75E-698F-8DDA-7E4E23B6C191}"/>
              </a:ext>
            </a:extLst>
          </p:cNvPr>
          <p:cNvSpPr/>
          <p:nvPr/>
        </p:nvSpPr>
        <p:spPr>
          <a:xfrm>
            <a:off x="3247697" y="1529255"/>
            <a:ext cx="2333296" cy="740980"/>
          </a:xfrm>
          <a:prstGeom prst="roundRect">
            <a:avLst/>
          </a:prstGeom>
          <a:noFill/>
          <a:ln w="28575">
            <a:solidFill>
              <a:schemeClr val="tx1">
                <a:lumMod val="95000"/>
                <a:lumOff val="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CN" sz="2400" dirty="0">
                <a:solidFill>
                  <a:schemeClr val="tx1"/>
                </a:solidFill>
              </a:rPr>
              <a:t>Server</a:t>
            </a:r>
          </a:p>
        </p:txBody>
      </p:sp>
      <p:sp>
        <p:nvSpPr>
          <p:cNvPr id="6" name="Rounded Rectangle 5">
            <a:extLst>
              <a:ext uri="{FF2B5EF4-FFF2-40B4-BE49-F238E27FC236}">
                <a16:creationId xmlns:a16="http://schemas.microsoft.com/office/drawing/2014/main" id="{0C2B783A-6EFC-B0C2-0050-EC2E3A247D5A}"/>
              </a:ext>
            </a:extLst>
          </p:cNvPr>
          <p:cNvSpPr/>
          <p:nvPr/>
        </p:nvSpPr>
        <p:spPr>
          <a:xfrm>
            <a:off x="914401" y="3831021"/>
            <a:ext cx="2333296" cy="740980"/>
          </a:xfrm>
          <a:prstGeom prst="roundRect">
            <a:avLst/>
          </a:prstGeom>
          <a:noFill/>
          <a:ln w="28575">
            <a:solidFill>
              <a:schemeClr val="tx1">
                <a:lumMod val="95000"/>
                <a:lumOff val="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CN" sz="2400" dirty="0">
                <a:solidFill>
                  <a:schemeClr val="tx1"/>
                </a:solidFill>
              </a:rPr>
              <a:t>Bob</a:t>
            </a:r>
          </a:p>
        </p:txBody>
      </p:sp>
      <p:sp>
        <p:nvSpPr>
          <p:cNvPr id="7" name="Rounded Rectangle 6">
            <a:extLst>
              <a:ext uri="{FF2B5EF4-FFF2-40B4-BE49-F238E27FC236}">
                <a16:creationId xmlns:a16="http://schemas.microsoft.com/office/drawing/2014/main" id="{BC954EDA-A250-EB74-2014-F9CA012CED58}"/>
              </a:ext>
            </a:extLst>
          </p:cNvPr>
          <p:cNvSpPr/>
          <p:nvPr/>
        </p:nvSpPr>
        <p:spPr>
          <a:xfrm>
            <a:off x="5580993" y="3831021"/>
            <a:ext cx="2333296" cy="740980"/>
          </a:xfrm>
          <a:prstGeom prst="roundRect">
            <a:avLst/>
          </a:prstGeom>
          <a:noFill/>
          <a:ln w="28575">
            <a:solidFill>
              <a:schemeClr val="tx1">
                <a:lumMod val="95000"/>
                <a:lumOff val="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CN" sz="2400" dirty="0">
                <a:solidFill>
                  <a:schemeClr val="tx1"/>
                </a:solidFill>
              </a:rPr>
              <a:t>Alice</a:t>
            </a:r>
          </a:p>
        </p:txBody>
      </p:sp>
      <p:cxnSp>
        <p:nvCxnSpPr>
          <p:cNvPr id="11" name="Straight Arrow Connector 10">
            <a:extLst>
              <a:ext uri="{FF2B5EF4-FFF2-40B4-BE49-F238E27FC236}">
                <a16:creationId xmlns:a16="http://schemas.microsoft.com/office/drawing/2014/main" id="{C71B68C5-3F62-7F0E-AFD2-5A5228788B24}"/>
              </a:ext>
            </a:extLst>
          </p:cNvPr>
          <p:cNvCxnSpPr/>
          <p:nvPr/>
        </p:nvCxnSpPr>
        <p:spPr>
          <a:xfrm flipH="1">
            <a:off x="1844566" y="2427890"/>
            <a:ext cx="1277006" cy="124547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9F1A1ACA-D828-C45D-AB40-784B082B70C1}"/>
              </a:ext>
            </a:extLst>
          </p:cNvPr>
          <p:cNvCxnSpPr>
            <a:cxnSpLocks/>
          </p:cNvCxnSpPr>
          <p:nvPr/>
        </p:nvCxnSpPr>
        <p:spPr>
          <a:xfrm flipV="1">
            <a:off x="2806262" y="2427890"/>
            <a:ext cx="1150883" cy="124547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4" name="Straight Arrow Connector 23">
            <a:extLst>
              <a:ext uri="{FF2B5EF4-FFF2-40B4-BE49-F238E27FC236}">
                <a16:creationId xmlns:a16="http://schemas.microsoft.com/office/drawing/2014/main" id="{A7DD6E65-DD28-1008-FE6E-731B9A02DCFB}"/>
              </a:ext>
            </a:extLst>
          </p:cNvPr>
          <p:cNvCxnSpPr>
            <a:cxnSpLocks/>
          </p:cNvCxnSpPr>
          <p:nvPr/>
        </p:nvCxnSpPr>
        <p:spPr>
          <a:xfrm flipH="1" flipV="1">
            <a:off x="4918841" y="2427890"/>
            <a:ext cx="1213945" cy="124547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0" name="Straight Arrow Connector 29">
            <a:extLst>
              <a:ext uri="{FF2B5EF4-FFF2-40B4-BE49-F238E27FC236}">
                <a16:creationId xmlns:a16="http://schemas.microsoft.com/office/drawing/2014/main" id="{B05F6451-271D-B752-ABB6-E8E71AEC4504}"/>
              </a:ext>
            </a:extLst>
          </p:cNvPr>
          <p:cNvCxnSpPr>
            <a:cxnSpLocks/>
          </p:cNvCxnSpPr>
          <p:nvPr/>
        </p:nvCxnSpPr>
        <p:spPr>
          <a:xfrm>
            <a:off x="5707117" y="2427890"/>
            <a:ext cx="1245476" cy="124547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7" name="TextBox 36">
            <a:extLst>
              <a:ext uri="{FF2B5EF4-FFF2-40B4-BE49-F238E27FC236}">
                <a16:creationId xmlns:a16="http://schemas.microsoft.com/office/drawing/2014/main" id="{4D54A740-D808-ED7A-6DBF-14A73BB2751E}"/>
              </a:ext>
            </a:extLst>
          </p:cNvPr>
          <p:cNvSpPr txBox="1"/>
          <p:nvPr/>
        </p:nvSpPr>
        <p:spPr>
          <a:xfrm>
            <a:off x="581438" y="2842313"/>
            <a:ext cx="1672253" cy="369332"/>
          </a:xfrm>
          <a:prstGeom prst="rect">
            <a:avLst/>
          </a:prstGeom>
          <a:noFill/>
        </p:spPr>
        <p:txBody>
          <a:bodyPr wrap="none" rtlCol="0">
            <a:spAutoFit/>
          </a:bodyPr>
          <a:lstStyle/>
          <a:p>
            <a:r>
              <a:rPr lang="en-CN" i="1" dirty="0">
                <a:solidFill>
                  <a:srgbClr val="E64626"/>
                </a:solidFill>
              </a:rPr>
              <a:t>1. Send model</a:t>
            </a:r>
          </a:p>
        </p:txBody>
      </p:sp>
      <p:sp>
        <p:nvSpPr>
          <p:cNvPr id="38" name="TextBox 37">
            <a:extLst>
              <a:ext uri="{FF2B5EF4-FFF2-40B4-BE49-F238E27FC236}">
                <a16:creationId xmlns:a16="http://schemas.microsoft.com/office/drawing/2014/main" id="{481C7B96-22B1-3793-9589-308F60A99779}"/>
              </a:ext>
            </a:extLst>
          </p:cNvPr>
          <p:cNvSpPr txBox="1"/>
          <p:nvPr/>
        </p:nvSpPr>
        <p:spPr>
          <a:xfrm>
            <a:off x="1041614" y="4729656"/>
            <a:ext cx="1877437" cy="369332"/>
          </a:xfrm>
          <a:prstGeom prst="rect">
            <a:avLst/>
          </a:prstGeom>
          <a:noFill/>
        </p:spPr>
        <p:txBody>
          <a:bodyPr wrap="none" rtlCol="0">
            <a:spAutoFit/>
          </a:bodyPr>
          <a:lstStyle/>
          <a:p>
            <a:r>
              <a:rPr lang="en-CN" i="1" dirty="0">
                <a:solidFill>
                  <a:srgbClr val="E64626"/>
                </a:solidFill>
              </a:rPr>
              <a:t>2. Local training </a:t>
            </a:r>
          </a:p>
        </p:txBody>
      </p:sp>
      <p:sp>
        <p:nvSpPr>
          <p:cNvPr id="39" name="TextBox 38">
            <a:extLst>
              <a:ext uri="{FF2B5EF4-FFF2-40B4-BE49-F238E27FC236}">
                <a16:creationId xmlns:a16="http://schemas.microsoft.com/office/drawing/2014/main" id="{4BAB85A1-8E6C-B62B-C154-B51AF5333D3A}"/>
              </a:ext>
            </a:extLst>
          </p:cNvPr>
          <p:cNvSpPr txBox="1"/>
          <p:nvPr/>
        </p:nvSpPr>
        <p:spPr>
          <a:xfrm>
            <a:off x="5937162" y="4729656"/>
            <a:ext cx="1877437" cy="369332"/>
          </a:xfrm>
          <a:prstGeom prst="rect">
            <a:avLst/>
          </a:prstGeom>
          <a:noFill/>
        </p:spPr>
        <p:txBody>
          <a:bodyPr wrap="none" rtlCol="0">
            <a:spAutoFit/>
          </a:bodyPr>
          <a:lstStyle/>
          <a:p>
            <a:r>
              <a:rPr lang="en-CN" i="1" dirty="0">
                <a:solidFill>
                  <a:srgbClr val="E64626"/>
                </a:solidFill>
              </a:rPr>
              <a:t>5. Local training </a:t>
            </a:r>
          </a:p>
        </p:txBody>
      </p:sp>
      <p:sp>
        <p:nvSpPr>
          <p:cNvPr id="40" name="TextBox 39">
            <a:extLst>
              <a:ext uri="{FF2B5EF4-FFF2-40B4-BE49-F238E27FC236}">
                <a16:creationId xmlns:a16="http://schemas.microsoft.com/office/drawing/2014/main" id="{D4213B2E-6C46-960E-DA55-E396E918FAD2}"/>
              </a:ext>
            </a:extLst>
          </p:cNvPr>
          <p:cNvSpPr txBox="1"/>
          <p:nvPr/>
        </p:nvSpPr>
        <p:spPr>
          <a:xfrm>
            <a:off x="6850233" y="2865962"/>
            <a:ext cx="1672253" cy="369332"/>
          </a:xfrm>
          <a:prstGeom prst="rect">
            <a:avLst/>
          </a:prstGeom>
          <a:noFill/>
        </p:spPr>
        <p:txBody>
          <a:bodyPr wrap="none" rtlCol="0">
            <a:spAutoFit/>
          </a:bodyPr>
          <a:lstStyle/>
          <a:p>
            <a:r>
              <a:rPr lang="en-CN" i="1" dirty="0">
                <a:solidFill>
                  <a:srgbClr val="E64626"/>
                </a:solidFill>
              </a:rPr>
              <a:t>4. Send model</a:t>
            </a:r>
          </a:p>
        </p:txBody>
      </p:sp>
      <p:sp>
        <p:nvSpPr>
          <p:cNvPr id="41" name="TextBox 40">
            <a:extLst>
              <a:ext uri="{FF2B5EF4-FFF2-40B4-BE49-F238E27FC236}">
                <a16:creationId xmlns:a16="http://schemas.microsoft.com/office/drawing/2014/main" id="{51F5D4A7-E41D-B6BB-B518-0CFC12190187}"/>
              </a:ext>
            </a:extLst>
          </p:cNvPr>
          <p:cNvSpPr txBox="1"/>
          <p:nvPr/>
        </p:nvSpPr>
        <p:spPr>
          <a:xfrm>
            <a:off x="3427653" y="3050628"/>
            <a:ext cx="2082621" cy="369332"/>
          </a:xfrm>
          <a:prstGeom prst="rect">
            <a:avLst/>
          </a:prstGeom>
          <a:noFill/>
        </p:spPr>
        <p:txBody>
          <a:bodyPr wrap="none" rtlCol="0">
            <a:spAutoFit/>
          </a:bodyPr>
          <a:lstStyle/>
          <a:p>
            <a:r>
              <a:rPr lang="en-CN" i="1" dirty="0">
                <a:solidFill>
                  <a:srgbClr val="E64626"/>
                </a:solidFill>
              </a:rPr>
              <a:t>3. Get model Back</a:t>
            </a:r>
          </a:p>
        </p:txBody>
      </p:sp>
      <p:sp>
        <p:nvSpPr>
          <p:cNvPr id="43" name="TextBox 42">
            <a:extLst>
              <a:ext uri="{FF2B5EF4-FFF2-40B4-BE49-F238E27FC236}">
                <a16:creationId xmlns:a16="http://schemas.microsoft.com/office/drawing/2014/main" id="{612F08C9-EFF0-B93A-5E9B-C2B6A5160CF3}"/>
              </a:ext>
            </a:extLst>
          </p:cNvPr>
          <p:cNvSpPr txBox="1"/>
          <p:nvPr/>
        </p:nvSpPr>
        <p:spPr>
          <a:xfrm>
            <a:off x="3396683" y="3382862"/>
            <a:ext cx="2082621" cy="369332"/>
          </a:xfrm>
          <a:prstGeom prst="rect">
            <a:avLst/>
          </a:prstGeom>
          <a:noFill/>
        </p:spPr>
        <p:txBody>
          <a:bodyPr wrap="none" rtlCol="0">
            <a:spAutoFit/>
          </a:bodyPr>
          <a:lstStyle/>
          <a:p>
            <a:r>
              <a:rPr lang="en-CN" i="1" dirty="0">
                <a:solidFill>
                  <a:srgbClr val="E64626"/>
                </a:solidFill>
              </a:rPr>
              <a:t>6. Get model Back</a:t>
            </a:r>
          </a:p>
        </p:txBody>
      </p:sp>
    </p:spTree>
    <p:extLst>
      <p:ext uri="{BB962C8B-B14F-4D97-AF65-F5344CB8AC3E}">
        <p14:creationId xmlns:p14="http://schemas.microsoft.com/office/powerpoint/2010/main" val="102082033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err="1"/>
              <a:t>Syft</a:t>
            </a:r>
            <a:r>
              <a:rPr lang="en-US" altLang="zh-CN" dirty="0"/>
              <a:t> with Federated Learning Example</a:t>
            </a:r>
            <a:endParaRPr lang="en-US" dirty="0"/>
          </a:p>
        </p:txBody>
      </p:sp>
      <p:pic>
        <p:nvPicPr>
          <p:cNvPr id="4" name="图片 3" descr="文本&#10;&#10;描述已自动生成">
            <a:extLst>
              <a:ext uri="{FF2B5EF4-FFF2-40B4-BE49-F238E27FC236}">
                <a16:creationId xmlns:a16="http://schemas.microsoft.com/office/drawing/2014/main" id="{01533D15-9655-4BA3-9A24-8DCAE7D70814}"/>
              </a:ext>
            </a:extLst>
          </p:cNvPr>
          <p:cNvPicPr>
            <a:picLocks noChangeAspect="1"/>
          </p:cNvPicPr>
          <p:nvPr/>
        </p:nvPicPr>
        <p:blipFill>
          <a:blip r:embed="rId2"/>
          <a:stretch>
            <a:fillRect/>
          </a:stretch>
        </p:blipFill>
        <p:spPr>
          <a:xfrm>
            <a:off x="611562" y="1260475"/>
            <a:ext cx="5900349" cy="4225926"/>
          </a:xfrm>
          <a:prstGeom prst="rect">
            <a:avLst/>
          </a:prstGeom>
        </p:spPr>
      </p:pic>
      <p:sp>
        <p:nvSpPr>
          <p:cNvPr id="10" name="Rectangle 2">
            <a:extLst>
              <a:ext uri="{FF2B5EF4-FFF2-40B4-BE49-F238E27FC236}">
                <a16:creationId xmlns:a16="http://schemas.microsoft.com/office/drawing/2014/main" id="{B94C046A-88A3-4B21-AE9A-E845865FFB9C}"/>
              </a:ext>
            </a:extLst>
          </p:cNvPr>
          <p:cNvSpPr/>
          <p:nvPr/>
        </p:nvSpPr>
        <p:spPr>
          <a:xfrm>
            <a:off x="6511911" y="1090790"/>
            <a:ext cx="2632089" cy="830997"/>
          </a:xfrm>
          <a:prstGeom prst="rect">
            <a:avLst/>
          </a:prstGeom>
        </p:spPr>
        <p:txBody>
          <a:bodyPr wrap="square">
            <a:spAutoFit/>
          </a:bodyPr>
          <a:lstStyle/>
          <a:p>
            <a:r>
              <a:rPr lang="en-US" sz="2400" dirty="0">
                <a:latin typeface="Times New Roman" charset="0"/>
                <a:ea typeface="Times New Roman" charset="0"/>
                <a:cs typeface="Times New Roman" charset="0"/>
              </a:rPr>
              <a:t>Import </a:t>
            </a:r>
            <a:r>
              <a:rPr lang="en-US" sz="2400" dirty="0" err="1">
                <a:latin typeface="Times New Roman" charset="0"/>
                <a:ea typeface="Times New Roman" charset="0"/>
                <a:cs typeface="Times New Roman" charset="0"/>
              </a:rPr>
              <a:t>syft</a:t>
            </a:r>
            <a:r>
              <a:rPr lang="en-US" sz="2400" dirty="0">
                <a:latin typeface="Times New Roman" charset="0"/>
                <a:ea typeface="Times New Roman" charset="0"/>
                <a:cs typeface="Times New Roman" charset="0"/>
              </a:rPr>
              <a:t> and </a:t>
            </a:r>
            <a:r>
              <a:rPr lang="en-US" sz="2400" dirty="0" err="1">
                <a:latin typeface="Times New Roman" charset="0"/>
                <a:ea typeface="Times New Roman" charset="0"/>
                <a:cs typeface="Times New Roman" charset="0"/>
              </a:rPr>
              <a:t>PyTorch</a:t>
            </a:r>
            <a:endParaRPr lang="en-US" sz="2400" dirty="0">
              <a:latin typeface="Times New Roman" charset="0"/>
              <a:ea typeface="Times New Roman" charset="0"/>
              <a:cs typeface="Times New Roman" charset="0"/>
            </a:endParaRPr>
          </a:p>
        </p:txBody>
      </p:sp>
      <p:cxnSp>
        <p:nvCxnSpPr>
          <p:cNvPr id="8" name="直接箭头连接符 7">
            <a:extLst>
              <a:ext uri="{FF2B5EF4-FFF2-40B4-BE49-F238E27FC236}">
                <a16:creationId xmlns:a16="http://schemas.microsoft.com/office/drawing/2014/main" id="{C9DA7FA5-BC69-41F3-81A9-2B0CB062E721}"/>
              </a:ext>
            </a:extLst>
          </p:cNvPr>
          <p:cNvCxnSpPr>
            <a:cxnSpLocks/>
            <a:stCxn id="10" idx="1"/>
          </p:cNvCxnSpPr>
          <p:nvPr/>
        </p:nvCxnSpPr>
        <p:spPr>
          <a:xfrm flipH="1">
            <a:off x="2931736" y="1506289"/>
            <a:ext cx="358017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4" name="Rectangle 2">
            <a:extLst>
              <a:ext uri="{FF2B5EF4-FFF2-40B4-BE49-F238E27FC236}">
                <a16:creationId xmlns:a16="http://schemas.microsoft.com/office/drawing/2014/main" id="{FF2F4527-61E3-49FD-999A-21938F93DF7F}"/>
              </a:ext>
            </a:extLst>
          </p:cNvPr>
          <p:cNvSpPr/>
          <p:nvPr/>
        </p:nvSpPr>
        <p:spPr>
          <a:xfrm>
            <a:off x="6582382" y="3182738"/>
            <a:ext cx="2632089" cy="461665"/>
          </a:xfrm>
          <a:prstGeom prst="rect">
            <a:avLst/>
          </a:prstGeom>
        </p:spPr>
        <p:txBody>
          <a:bodyPr wrap="square">
            <a:spAutoFit/>
          </a:bodyPr>
          <a:lstStyle/>
          <a:p>
            <a:r>
              <a:rPr lang="en-US" sz="2400" dirty="0">
                <a:latin typeface="Times New Roman" charset="0"/>
                <a:ea typeface="Times New Roman" charset="0"/>
                <a:cs typeface="Times New Roman" charset="0"/>
              </a:rPr>
              <a:t>Hook </a:t>
            </a:r>
            <a:r>
              <a:rPr lang="en-US" sz="2400" dirty="0" err="1">
                <a:latin typeface="Times New Roman" charset="0"/>
                <a:ea typeface="Times New Roman" charset="0"/>
                <a:cs typeface="Times New Roman" charset="0"/>
              </a:rPr>
              <a:t>PyTorch</a:t>
            </a:r>
            <a:endParaRPr lang="en-US" sz="2400" dirty="0">
              <a:latin typeface="Times New Roman" charset="0"/>
              <a:ea typeface="Times New Roman" charset="0"/>
              <a:cs typeface="Times New Roman" charset="0"/>
            </a:endParaRPr>
          </a:p>
        </p:txBody>
      </p:sp>
      <p:sp>
        <p:nvSpPr>
          <p:cNvPr id="17" name="矩形 16">
            <a:extLst>
              <a:ext uri="{FF2B5EF4-FFF2-40B4-BE49-F238E27FC236}">
                <a16:creationId xmlns:a16="http://schemas.microsoft.com/office/drawing/2014/main" id="{DAA018F4-0948-4936-8976-A47BF9C85C9C}"/>
              </a:ext>
            </a:extLst>
          </p:cNvPr>
          <p:cNvSpPr/>
          <p:nvPr/>
        </p:nvSpPr>
        <p:spPr>
          <a:xfrm>
            <a:off x="515411" y="1340741"/>
            <a:ext cx="2416325" cy="318377"/>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cxnSp>
        <p:nvCxnSpPr>
          <p:cNvPr id="18" name="直接箭头连接符 17">
            <a:extLst>
              <a:ext uri="{FF2B5EF4-FFF2-40B4-BE49-F238E27FC236}">
                <a16:creationId xmlns:a16="http://schemas.microsoft.com/office/drawing/2014/main" id="{CB886EFF-87F4-4278-A42A-F8E1F4156D75}"/>
              </a:ext>
            </a:extLst>
          </p:cNvPr>
          <p:cNvCxnSpPr>
            <a:cxnSpLocks/>
          </p:cNvCxnSpPr>
          <p:nvPr/>
        </p:nvCxnSpPr>
        <p:spPr>
          <a:xfrm flipH="1">
            <a:off x="2957416" y="3413571"/>
            <a:ext cx="358017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9" name="矩形 18">
            <a:extLst>
              <a:ext uri="{FF2B5EF4-FFF2-40B4-BE49-F238E27FC236}">
                <a16:creationId xmlns:a16="http://schemas.microsoft.com/office/drawing/2014/main" id="{004960C3-17DB-47A7-9629-AA3E70B88336}"/>
              </a:ext>
            </a:extLst>
          </p:cNvPr>
          <p:cNvSpPr/>
          <p:nvPr/>
        </p:nvSpPr>
        <p:spPr>
          <a:xfrm>
            <a:off x="541091" y="3248023"/>
            <a:ext cx="2416325" cy="318377"/>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20" name="Rectangle 2">
            <a:extLst>
              <a:ext uri="{FF2B5EF4-FFF2-40B4-BE49-F238E27FC236}">
                <a16:creationId xmlns:a16="http://schemas.microsoft.com/office/drawing/2014/main" id="{6E7E75F5-9A21-4F5F-A782-95F5653EDF25}"/>
              </a:ext>
            </a:extLst>
          </p:cNvPr>
          <p:cNvSpPr/>
          <p:nvPr/>
        </p:nvSpPr>
        <p:spPr>
          <a:xfrm>
            <a:off x="6608062" y="3762900"/>
            <a:ext cx="2632089" cy="461665"/>
          </a:xfrm>
          <a:prstGeom prst="rect">
            <a:avLst/>
          </a:prstGeom>
        </p:spPr>
        <p:txBody>
          <a:bodyPr wrap="square">
            <a:spAutoFit/>
          </a:bodyPr>
          <a:lstStyle/>
          <a:p>
            <a:r>
              <a:rPr lang="en-US" altLang="zh-CN" sz="2400" dirty="0">
                <a:latin typeface="Times New Roman" charset="0"/>
                <a:ea typeface="Times New Roman" charset="0"/>
                <a:cs typeface="Times New Roman" charset="0"/>
              </a:rPr>
              <a:t>Init Workers</a:t>
            </a:r>
            <a:endParaRPr lang="en-US" sz="2400" dirty="0">
              <a:latin typeface="Times New Roman" charset="0"/>
              <a:ea typeface="Times New Roman" charset="0"/>
              <a:cs typeface="Times New Roman" charset="0"/>
            </a:endParaRPr>
          </a:p>
        </p:txBody>
      </p:sp>
      <p:cxnSp>
        <p:nvCxnSpPr>
          <p:cNvPr id="21" name="直接箭头连接符 20">
            <a:extLst>
              <a:ext uri="{FF2B5EF4-FFF2-40B4-BE49-F238E27FC236}">
                <a16:creationId xmlns:a16="http://schemas.microsoft.com/office/drawing/2014/main" id="{99AFD8CF-D750-49B3-9B32-E6B218FB4E01}"/>
              </a:ext>
            </a:extLst>
          </p:cNvPr>
          <p:cNvCxnSpPr>
            <a:cxnSpLocks/>
          </p:cNvCxnSpPr>
          <p:nvPr/>
        </p:nvCxnSpPr>
        <p:spPr>
          <a:xfrm flipH="1">
            <a:off x="3846137" y="3993733"/>
            <a:ext cx="269145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2" name="矩形 21">
            <a:extLst>
              <a:ext uri="{FF2B5EF4-FFF2-40B4-BE49-F238E27FC236}">
                <a16:creationId xmlns:a16="http://schemas.microsoft.com/office/drawing/2014/main" id="{8A409EEA-5508-4F17-872A-F520AA3001A4}"/>
              </a:ext>
            </a:extLst>
          </p:cNvPr>
          <p:cNvSpPr/>
          <p:nvPr/>
        </p:nvSpPr>
        <p:spPr>
          <a:xfrm>
            <a:off x="611562" y="3731948"/>
            <a:ext cx="3234574" cy="583323"/>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26" name="Rectangle 2">
            <a:extLst>
              <a:ext uri="{FF2B5EF4-FFF2-40B4-BE49-F238E27FC236}">
                <a16:creationId xmlns:a16="http://schemas.microsoft.com/office/drawing/2014/main" id="{D53C40EB-DB1B-41FB-BCEF-2082DAE50822}"/>
              </a:ext>
            </a:extLst>
          </p:cNvPr>
          <p:cNvSpPr/>
          <p:nvPr/>
        </p:nvSpPr>
        <p:spPr>
          <a:xfrm>
            <a:off x="6666273" y="4594692"/>
            <a:ext cx="2632089" cy="830997"/>
          </a:xfrm>
          <a:prstGeom prst="rect">
            <a:avLst/>
          </a:prstGeom>
        </p:spPr>
        <p:txBody>
          <a:bodyPr wrap="square">
            <a:spAutoFit/>
          </a:bodyPr>
          <a:lstStyle/>
          <a:p>
            <a:r>
              <a:rPr lang="en-US" altLang="zh-CN" sz="2400" dirty="0">
                <a:latin typeface="Times New Roman" charset="0"/>
                <a:ea typeface="Times New Roman" charset="0"/>
                <a:cs typeface="Times New Roman" charset="0"/>
              </a:rPr>
              <a:t>Wrap Federated Data Loader</a:t>
            </a:r>
            <a:endParaRPr lang="en-US" sz="2400" dirty="0">
              <a:latin typeface="Times New Roman" charset="0"/>
              <a:ea typeface="Times New Roman" charset="0"/>
              <a:cs typeface="Times New Roman" charset="0"/>
            </a:endParaRPr>
          </a:p>
        </p:txBody>
      </p:sp>
      <p:sp>
        <p:nvSpPr>
          <p:cNvPr id="27" name="矩形 26">
            <a:extLst>
              <a:ext uri="{FF2B5EF4-FFF2-40B4-BE49-F238E27FC236}">
                <a16:creationId xmlns:a16="http://schemas.microsoft.com/office/drawing/2014/main" id="{31C9F193-1515-423E-B346-960DF4B3E37D}"/>
              </a:ext>
            </a:extLst>
          </p:cNvPr>
          <p:cNvSpPr/>
          <p:nvPr/>
        </p:nvSpPr>
        <p:spPr>
          <a:xfrm>
            <a:off x="585881" y="4520715"/>
            <a:ext cx="5900349" cy="1038667"/>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cxnSp>
        <p:nvCxnSpPr>
          <p:cNvPr id="29" name="直接箭头连接符 28">
            <a:extLst>
              <a:ext uri="{FF2B5EF4-FFF2-40B4-BE49-F238E27FC236}">
                <a16:creationId xmlns:a16="http://schemas.microsoft.com/office/drawing/2014/main" id="{99BEBBE3-FD07-45CB-BAD3-7245806D0F1D}"/>
              </a:ext>
            </a:extLst>
          </p:cNvPr>
          <p:cNvCxnSpPr>
            <a:cxnSpLocks/>
            <a:endCxn id="27" idx="3"/>
          </p:cNvCxnSpPr>
          <p:nvPr/>
        </p:nvCxnSpPr>
        <p:spPr>
          <a:xfrm flipH="1">
            <a:off x="6486230" y="5040049"/>
            <a:ext cx="180043"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2431278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图形用户界面, 文本, 应用程序&#10;&#10;描述已自动生成">
            <a:extLst>
              <a:ext uri="{FF2B5EF4-FFF2-40B4-BE49-F238E27FC236}">
                <a16:creationId xmlns:a16="http://schemas.microsoft.com/office/drawing/2014/main" id="{D2870B4F-8F61-4933-A5CA-A2BC0B414C18}"/>
              </a:ext>
            </a:extLst>
          </p:cNvPr>
          <p:cNvPicPr>
            <a:picLocks noChangeAspect="1"/>
          </p:cNvPicPr>
          <p:nvPr/>
        </p:nvPicPr>
        <p:blipFill>
          <a:blip r:embed="rId3"/>
          <a:stretch>
            <a:fillRect/>
          </a:stretch>
        </p:blipFill>
        <p:spPr>
          <a:xfrm>
            <a:off x="210593" y="1090790"/>
            <a:ext cx="7271086" cy="4793963"/>
          </a:xfrm>
          <a:prstGeom prst="rect">
            <a:avLst/>
          </a:prstGeom>
        </p:spPr>
      </p:pic>
      <p:sp>
        <p:nvSpPr>
          <p:cNvPr id="2" name="Title 1"/>
          <p:cNvSpPr>
            <a:spLocks noGrp="1"/>
          </p:cNvSpPr>
          <p:nvPr>
            <p:ph type="title"/>
          </p:nvPr>
        </p:nvSpPr>
        <p:spPr/>
        <p:txBody>
          <a:bodyPr/>
          <a:lstStyle/>
          <a:p>
            <a:r>
              <a:rPr lang="en-US" altLang="zh-CN" dirty="0" err="1"/>
              <a:t>Syft</a:t>
            </a:r>
            <a:r>
              <a:rPr lang="en-US" altLang="zh-CN" dirty="0"/>
              <a:t> with Federated Learning Example</a:t>
            </a:r>
            <a:endParaRPr lang="en-US" dirty="0"/>
          </a:p>
        </p:txBody>
      </p:sp>
      <p:sp>
        <p:nvSpPr>
          <p:cNvPr id="10" name="Rectangle 2">
            <a:extLst>
              <a:ext uri="{FF2B5EF4-FFF2-40B4-BE49-F238E27FC236}">
                <a16:creationId xmlns:a16="http://schemas.microsoft.com/office/drawing/2014/main" id="{B94C046A-88A3-4B21-AE9A-E845865FFB9C}"/>
              </a:ext>
            </a:extLst>
          </p:cNvPr>
          <p:cNvSpPr/>
          <p:nvPr/>
        </p:nvSpPr>
        <p:spPr>
          <a:xfrm>
            <a:off x="6666273" y="1159808"/>
            <a:ext cx="2632089" cy="830997"/>
          </a:xfrm>
          <a:prstGeom prst="rect">
            <a:avLst/>
          </a:prstGeom>
        </p:spPr>
        <p:txBody>
          <a:bodyPr wrap="square">
            <a:spAutoFit/>
          </a:bodyPr>
          <a:lstStyle/>
          <a:p>
            <a:r>
              <a:rPr lang="en-US" sz="2400" dirty="0">
                <a:latin typeface="Times New Roman" charset="0"/>
                <a:ea typeface="Times New Roman" charset="0"/>
                <a:cs typeface="Times New Roman" charset="0"/>
              </a:rPr>
              <a:t>Get the location of current batch</a:t>
            </a:r>
          </a:p>
        </p:txBody>
      </p:sp>
      <p:cxnSp>
        <p:nvCxnSpPr>
          <p:cNvPr id="8" name="直接箭头连接符 7">
            <a:extLst>
              <a:ext uri="{FF2B5EF4-FFF2-40B4-BE49-F238E27FC236}">
                <a16:creationId xmlns:a16="http://schemas.microsoft.com/office/drawing/2014/main" id="{C9DA7FA5-BC69-41F3-81A9-2B0CB062E721}"/>
              </a:ext>
            </a:extLst>
          </p:cNvPr>
          <p:cNvCxnSpPr>
            <a:cxnSpLocks/>
          </p:cNvCxnSpPr>
          <p:nvPr/>
        </p:nvCxnSpPr>
        <p:spPr>
          <a:xfrm flipH="1">
            <a:off x="3027888" y="1575306"/>
            <a:ext cx="3638385" cy="93022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4" name="Rectangle 2">
            <a:extLst>
              <a:ext uri="{FF2B5EF4-FFF2-40B4-BE49-F238E27FC236}">
                <a16:creationId xmlns:a16="http://schemas.microsoft.com/office/drawing/2014/main" id="{FF2F4527-61E3-49FD-999A-21938F93DF7F}"/>
              </a:ext>
            </a:extLst>
          </p:cNvPr>
          <p:cNvSpPr/>
          <p:nvPr/>
        </p:nvSpPr>
        <p:spPr>
          <a:xfrm>
            <a:off x="6582382" y="3182738"/>
            <a:ext cx="2632089" cy="461665"/>
          </a:xfrm>
          <a:prstGeom prst="rect">
            <a:avLst/>
          </a:prstGeom>
        </p:spPr>
        <p:txBody>
          <a:bodyPr wrap="square">
            <a:spAutoFit/>
          </a:bodyPr>
          <a:lstStyle/>
          <a:p>
            <a:r>
              <a:rPr lang="en-US" sz="2400" dirty="0">
                <a:latin typeface="Times New Roman" charset="0"/>
                <a:ea typeface="Times New Roman" charset="0"/>
                <a:cs typeface="Times New Roman" charset="0"/>
              </a:rPr>
              <a:t>Remote backward</a:t>
            </a:r>
          </a:p>
        </p:txBody>
      </p:sp>
      <p:sp>
        <p:nvSpPr>
          <p:cNvPr id="17" name="矩形 16">
            <a:extLst>
              <a:ext uri="{FF2B5EF4-FFF2-40B4-BE49-F238E27FC236}">
                <a16:creationId xmlns:a16="http://schemas.microsoft.com/office/drawing/2014/main" id="{DAA018F4-0948-4936-8976-A47BF9C85C9C}"/>
              </a:ext>
            </a:extLst>
          </p:cNvPr>
          <p:cNvSpPr/>
          <p:nvPr/>
        </p:nvSpPr>
        <p:spPr>
          <a:xfrm>
            <a:off x="999241" y="2342446"/>
            <a:ext cx="2028646" cy="318377"/>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cxnSp>
        <p:nvCxnSpPr>
          <p:cNvPr id="18" name="直接箭头连接符 17">
            <a:extLst>
              <a:ext uri="{FF2B5EF4-FFF2-40B4-BE49-F238E27FC236}">
                <a16:creationId xmlns:a16="http://schemas.microsoft.com/office/drawing/2014/main" id="{CB886EFF-87F4-4278-A42A-F8E1F4156D75}"/>
              </a:ext>
            </a:extLst>
          </p:cNvPr>
          <p:cNvCxnSpPr>
            <a:cxnSpLocks/>
          </p:cNvCxnSpPr>
          <p:nvPr/>
        </p:nvCxnSpPr>
        <p:spPr>
          <a:xfrm flipH="1">
            <a:off x="3027887" y="2478317"/>
            <a:ext cx="3638387" cy="37357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9" name="矩形 18">
            <a:extLst>
              <a:ext uri="{FF2B5EF4-FFF2-40B4-BE49-F238E27FC236}">
                <a16:creationId xmlns:a16="http://schemas.microsoft.com/office/drawing/2014/main" id="{004960C3-17DB-47A7-9629-AA3E70B88336}"/>
              </a:ext>
            </a:extLst>
          </p:cNvPr>
          <p:cNvSpPr/>
          <p:nvPr/>
        </p:nvSpPr>
        <p:spPr>
          <a:xfrm>
            <a:off x="999241" y="2661172"/>
            <a:ext cx="2028646" cy="318377"/>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cxnSp>
        <p:nvCxnSpPr>
          <p:cNvPr id="21" name="直接箭头连接符 20">
            <a:extLst>
              <a:ext uri="{FF2B5EF4-FFF2-40B4-BE49-F238E27FC236}">
                <a16:creationId xmlns:a16="http://schemas.microsoft.com/office/drawing/2014/main" id="{99AFD8CF-D750-49B3-9B32-E6B218FB4E01}"/>
              </a:ext>
            </a:extLst>
          </p:cNvPr>
          <p:cNvCxnSpPr>
            <a:cxnSpLocks/>
          </p:cNvCxnSpPr>
          <p:nvPr/>
        </p:nvCxnSpPr>
        <p:spPr>
          <a:xfrm flipH="1">
            <a:off x="3846135" y="3444622"/>
            <a:ext cx="269145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2" name="矩形 21">
            <a:extLst>
              <a:ext uri="{FF2B5EF4-FFF2-40B4-BE49-F238E27FC236}">
                <a16:creationId xmlns:a16="http://schemas.microsoft.com/office/drawing/2014/main" id="{8A409EEA-5508-4F17-872A-F520AA3001A4}"/>
              </a:ext>
            </a:extLst>
          </p:cNvPr>
          <p:cNvSpPr/>
          <p:nvPr/>
        </p:nvSpPr>
        <p:spPr>
          <a:xfrm>
            <a:off x="999240" y="3032511"/>
            <a:ext cx="2846895" cy="1360543"/>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26" name="Rectangle 2">
            <a:extLst>
              <a:ext uri="{FF2B5EF4-FFF2-40B4-BE49-F238E27FC236}">
                <a16:creationId xmlns:a16="http://schemas.microsoft.com/office/drawing/2014/main" id="{D53C40EB-DB1B-41FB-BCEF-2082DAE50822}"/>
              </a:ext>
            </a:extLst>
          </p:cNvPr>
          <p:cNvSpPr/>
          <p:nvPr/>
        </p:nvSpPr>
        <p:spPr>
          <a:xfrm>
            <a:off x="6666272" y="4798024"/>
            <a:ext cx="2632089" cy="461665"/>
          </a:xfrm>
          <a:prstGeom prst="rect">
            <a:avLst/>
          </a:prstGeom>
        </p:spPr>
        <p:txBody>
          <a:bodyPr wrap="square">
            <a:spAutoFit/>
          </a:bodyPr>
          <a:lstStyle/>
          <a:p>
            <a:r>
              <a:rPr lang="en-US" altLang="zh-CN" sz="2400" dirty="0">
                <a:latin typeface="Times New Roman" charset="0"/>
                <a:ea typeface="Times New Roman" charset="0"/>
                <a:cs typeface="Times New Roman" charset="0"/>
              </a:rPr>
              <a:t>Get the model back </a:t>
            </a:r>
            <a:endParaRPr lang="en-US" sz="2400" dirty="0">
              <a:latin typeface="Times New Roman" charset="0"/>
              <a:ea typeface="Times New Roman" charset="0"/>
              <a:cs typeface="Times New Roman" charset="0"/>
            </a:endParaRPr>
          </a:p>
        </p:txBody>
      </p:sp>
      <p:sp>
        <p:nvSpPr>
          <p:cNvPr id="27" name="矩形 26">
            <a:extLst>
              <a:ext uri="{FF2B5EF4-FFF2-40B4-BE49-F238E27FC236}">
                <a16:creationId xmlns:a16="http://schemas.microsoft.com/office/drawing/2014/main" id="{31C9F193-1515-423E-B346-960DF4B3E37D}"/>
              </a:ext>
            </a:extLst>
          </p:cNvPr>
          <p:cNvSpPr/>
          <p:nvPr/>
        </p:nvSpPr>
        <p:spPr>
          <a:xfrm>
            <a:off x="999240" y="4520715"/>
            <a:ext cx="4835952" cy="1038667"/>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cxnSp>
        <p:nvCxnSpPr>
          <p:cNvPr id="29" name="直接箭头连接符 28">
            <a:extLst>
              <a:ext uri="{FF2B5EF4-FFF2-40B4-BE49-F238E27FC236}">
                <a16:creationId xmlns:a16="http://schemas.microsoft.com/office/drawing/2014/main" id="{99BEBBE3-FD07-45CB-BAD3-7245806D0F1D}"/>
              </a:ext>
            </a:extLst>
          </p:cNvPr>
          <p:cNvCxnSpPr>
            <a:cxnSpLocks/>
            <a:endCxn id="27" idx="3"/>
          </p:cNvCxnSpPr>
          <p:nvPr/>
        </p:nvCxnSpPr>
        <p:spPr>
          <a:xfrm flipH="1">
            <a:off x="5835192" y="5040049"/>
            <a:ext cx="831082"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3" name="Rectangle 2">
            <a:extLst>
              <a:ext uri="{FF2B5EF4-FFF2-40B4-BE49-F238E27FC236}">
                <a16:creationId xmlns:a16="http://schemas.microsoft.com/office/drawing/2014/main" id="{C32FE124-50DE-40FA-BE6F-EAE34BB37CCF}"/>
              </a:ext>
            </a:extLst>
          </p:cNvPr>
          <p:cNvSpPr/>
          <p:nvPr/>
        </p:nvSpPr>
        <p:spPr>
          <a:xfrm>
            <a:off x="6666273" y="2020892"/>
            <a:ext cx="2632089" cy="830997"/>
          </a:xfrm>
          <a:prstGeom prst="rect">
            <a:avLst/>
          </a:prstGeom>
        </p:spPr>
        <p:txBody>
          <a:bodyPr wrap="square">
            <a:spAutoFit/>
          </a:bodyPr>
          <a:lstStyle/>
          <a:p>
            <a:r>
              <a:rPr lang="en-US" sz="2400" dirty="0">
                <a:latin typeface="Times New Roman" charset="0"/>
                <a:ea typeface="Times New Roman" charset="0"/>
                <a:cs typeface="Times New Roman" charset="0"/>
              </a:rPr>
              <a:t>Send model to worker</a:t>
            </a:r>
          </a:p>
        </p:txBody>
      </p:sp>
    </p:spTree>
    <p:extLst>
      <p:ext uri="{BB962C8B-B14F-4D97-AF65-F5344CB8AC3E}">
        <p14:creationId xmlns:p14="http://schemas.microsoft.com/office/powerpoint/2010/main" val="42905927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err="1"/>
              <a:t>Opacus</a:t>
            </a:r>
            <a:r>
              <a:rPr lang="en-US" altLang="zh-CN" dirty="0"/>
              <a:t> Introduction</a:t>
            </a:r>
            <a:endParaRPr lang="en-US" dirty="0"/>
          </a:p>
        </p:txBody>
      </p:sp>
      <p:sp>
        <p:nvSpPr>
          <p:cNvPr id="3" name="Rectangle 2"/>
          <p:cNvSpPr/>
          <p:nvPr/>
        </p:nvSpPr>
        <p:spPr>
          <a:xfrm>
            <a:off x="213610" y="2641144"/>
            <a:ext cx="8716780" cy="2246769"/>
          </a:xfrm>
          <a:prstGeom prst="rect">
            <a:avLst/>
          </a:prstGeom>
        </p:spPr>
        <p:txBody>
          <a:bodyPr wrap="square">
            <a:spAutoFit/>
          </a:bodyPr>
          <a:lstStyle/>
          <a:p>
            <a:pPr algn="just"/>
            <a:r>
              <a:rPr lang="en-US" altLang="zh-CN" sz="2800" dirty="0" err="1">
                <a:latin typeface="Times New Roman" charset="0"/>
                <a:cs typeface="Times New Roman" charset="0"/>
              </a:rPr>
              <a:t>Opacus</a:t>
            </a:r>
            <a:r>
              <a:rPr lang="en-US" altLang="zh-CN" sz="2800" dirty="0">
                <a:latin typeface="Times New Roman" charset="0"/>
                <a:cs typeface="Times New Roman" charset="0"/>
              </a:rPr>
              <a:t> is a library that enables training </a:t>
            </a:r>
            <a:r>
              <a:rPr lang="en-US" altLang="zh-CN" sz="2800" dirty="0" err="1">
                <a:latin typeface="Times New Roman" charset="0"/>
                <a:cs typeface="Times New Roman" charset="0"/>
              </a:rPr>
              <a:t>PyTorch</a:t>
            </a:r>
            <a:r>
              <a:rPr lang="en-US" altLang="zh-CN" sz="2800" dirty="0">
                <a:latin typeface="Times New Roman" charset="0"/>
                <a:cs typeface="Times New Roman" charset="0"/>
              </a:rPr>
              <a:t> models with differential privacy. It supports training with minimal code changes required on the client, has little impact on training performance and allows the client to online track the privacy budget expended at any given moment.</a:t>
            </a:r>
            <a:endParaRPr lang="en-US" sz="2800" dirty="0">
              <a:latin typeface="Times New Roman" charset="0"/>
              <a:cs typeface="Times New Roman" charset="0"/>
            </a:endParaRPr>
          </a:p>
        </p:txBody>
      </p:sp>
      <p:pic>
        <p:nvPicPr>
          <p:cNvPr id="6" name="图片 5" descr="徽标&#10;&#10;描述已自动生成">
            <a:extLst>
              <a:ext uri="{FF2B5EF4-FFF2-40B4-BE49-F238E27FC236}">
                <a16:creationId xmlns:a16="http://schemas.microsoft.com/office/drawing/2014/main" id="{7AC414CE-F58E-43A7-903D-F7483C57BAB6}"/>
              </a:ext>
            </a:extLst>
          </p:cNvPr>
          <p:cNvPicPr>
            <a:picLocks noChangeAspect="1"/>
          </p:cNvPicPr>
          <p:nvPr/>
        </p:nvPicPr>
        <p:blipFill>
          <a:blip r:embed="rId2"/>
          <a:stretch>
            <a:fillRect/>
          </a:stretch>
        </p:blipFill>
        <p:spPr>
          <a:xfrm>
            <a:off x="2290444" y="1069299"/>
            <a:ext cx="4563112" cy="1476581"/>
          </a:xfrm>
          <a:prstGeom prst="rect">
            <a:avLst/>
          </a:prstGeom>
        </p:spPr>
      </p:pic>
    </p:spTree>
    <p:extLst>
      <p:ext uri="{BB962C8B-B14F-4D97-AF65-F5344CB8AC3E}">
        <p14:creationId xmlns:p14="http://schemas.microsoft.com/office/powerpoint/2010/main" val="16625220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err="1"/>
              <a:t>Opacus</a:t>
            </a:r>
            <a:r>
              <a:rPr lang="en-US" altLang="zh-CN" dirty="0"/>
              <a:t> Installation</a:t>
            </a:r>
            <a:endParaRPr lang="en-US" dirty="0"/>
          </a:p>
        </p:txBody>
      </p:sp>
      <p:sp>
        <p:nvSpPr>
          <p:cNvPr id="3" name="Rectangle 2"/>
          <p:cNvSpPr/>
          <p:nvPr/>
        </p:nvSpPr>
        <p:spPr>
          <a:xfrm>
            <a:off x="213610" y="2641144"/>
            <a:ext cx="8716780" cy="2246769"/>
          </a:xfrm>
          <a:prstGeom prst="rect">
            <a:avLst/>
          </a:prstGeom>
        </p:spPr>
        <p:txBody>
          <a:bodyPr wrap="square">
            <a:spAutoFit/>
          </a:bodyPr>
          <a:lstStyle/>
          <a:p>
            <a:pPr algn="just"/>
            <a:r>
              <a:rPr lang="en-US" altLang="zh-CN" sz="2800" dirty="0" err="1">
                <a:latin typeface="Times New Roman" charset="0"/>
                <a:cs typeface="Times New Roman" charset="0"/>
              </a:rPr>
              <a:t>Opacus</a:t>
            </a:r>
            <a:r>
              <a:rPr lang="en-US" altLang="zh-CN" sz="2800" dirty="0">
                <a:latin typeface="Times New Roman" charset="0"/>
                <a:cs typeface="Times New Roman" charset="0"/>
              </a:rPr>
              <a:t> can be installed via pip:</a:t>
            </a:r>
          </a:p>
          <a:p>
            <a:pPr algn="just"/>
            <a:r>
              <a:rPr lang="en-US" altLang="zh-CN" sz="2800" dirty="0">
                <a:latin typeface="Courier" pitchFamily="2" charset="0"/>
                <a:cs typeface="Times New Roman" charset="0"/>
              </a:rPr>
              <a:t>pip install </a:t>
            </a:r>
            <a:r>
              <a:rPr lang="en-US" altLang="zh-CN" sz="2800" dirty="0" err="1">
                <a:latin typeface="Courier" pitchFamily="2" charset="0"/>
                <a:cs typeface="Times New Roman" charset="0"/>
              </a:rPr>
              <a:t>opacus</a:t>
            </a:r>
            <a:endParaRPr lang="en-US" altLang="zh-CN" sz="2800" dirty="0">
              <a:latin typeface="Courier" pitchFamily="2" charset="0"/>
              <a:cs typeface="Times New Roman" charset="0"/>
            </a:endParaRPr>
          </a:p>
          <a:p>
            <a:pPr algn="just"/>
            <a:endParaRPr lang="en-US" sz="2800" dirty="0">
              <a:latin typeface="Times New Roman" charset="0"/>
              <a:cs typeface="Times New Roman" charset="0"/>
            </a:endParaRPr>
          </a:p>
          <a:p>
            <a:pPr algn="just"/>
            <a:r>
              <a:rPr lang="en-US" sz="2800" dirty="0">
                <a:latin typeface="Times New Roman" charset="0"/>
                <a:cs typeface="Times New Roman" charset="0"/>
              </a:rPr>
              <a:t>Or, alternatively, via </a:t>
            </a:r>
            <a:r>
              <a:rPr lang="en-US" sz="2800" dirty="0" err="1">
                <a:latin typeface="Times New Roman" charset="0"/>
                <a:cs typeface="Times New Roman" charset="0"/>
              </a:rPr>
              <a:t>conda</a:t>
            </a:r>
            <a:r>
              <a:rPr lang="en-US" sz="2800" dirty="0">
                <a:latin typeface="Times New Roman" charset="0"/>
                <a:cs typeface="Times New Roman" charset="0"/>
              </a:rPr>
              <a:t>:</a:t>
            </a:r>
          </a:p>
          <a:p>
            <a:pPr algn="just"/>
            <a:r>
              <a:rPr lang="en-US" sz="2800" dirty="0" err="1">
                <a:latin typeface="Courier" pitchFamily="2" charset="0"/>
                <a:cs typeface="Times New Roman" charset="0"/>
              </a:rPr>
              <a:t>conda</a:t>
            </a:r>
            <a:r>
              <a:rPr lang="en-US" sz="2800" dirty="0">
                <a:latin typeface="Courier" pitchFamily="2" charset="0"/>
                <a:cs typeface="Times New Roman" charset="0"/>
              </a:rPr>
              <a:t> install –c </a:t>
            </a:r>
            <a:r>
              <a:rPr lang="en-US" sz="2800" dirty="0" err="1">
                <a:latin typeface="Courier" pitchFamily="2" charset="0"/>
                <a:cs typeface="Times New Roman" charset="0"/>
              </a:rPr>
              <a:t>conda</a:t>
            </a:r>
            <a:r>
              <a:rPr lang="en-US" sz="2800" dirty="0">
                <a:latin typeface="Courier" pitchFamily="2" charset="0"/>
                <a:cs typeface="Times New Roman" charset="0"/>
              </a:rPr>
              <a:t>-forge </a:t>
            </a:r>
            <a:r>
              <a:rPr lang="en-US" sz="2800" dirty="0" err="1">
                <a:latin typeface="Courier" pitchFamily="2" charset="0"/>
                <a:cs typeface="Times New Roman" charset="0"/>
              </a:rPr>
              <a:t>opacus</a:t>
            </a:r>
            <a:endParaRPr lang="en-US" sz="2800" dirty="0">
              <a:latin typeface="Courier" pitchFamily="2" charset="0"/>
              <a:cs typeface="Times New Roman" charset="0"/>
            </a:endParaRPr>
          </a:p>
        </p:txBody>
      </p:sp>
      <p:pic>
        <p:nvPicPr>
          <p:cNvPr id="6" name="图片 5" descr="徽标&#10;&#10;描述已自动生成">
            <a:extLst>
              <a:ext uri="{FF2B5EF4-FFF2-40B4-BE49-F238E27FC236}">
                <a16:creationId xmlns:a16="http://schemas.microsoft.com/office/drawing/2014/main" id="{7AC414CE-F58E-43A7-903D-F7483C57BAB6}"/>
              </a:ext>
            </a:extLst>
          </p:cNvPr>
          <p:cNvPicPr>
            <a:picLocks noChangeAspect="1"/>
          </p:cNvPicPr>
          <p:nvPr/>
        </p:nvPicPr>
        <p:blipFill>
          <a:blip r:embed="rId2"/>
          <a:stretch>
            <a:fillRect/>
          </a:stretch>
        </p:blipFill>
        <p:spPr>
          <a:xfrm>
            <a:off x="2290444" y="1069299"/>
            <a:ext cx="4563112" cy="1476581"/>
          </a:xfrm>
          <a:prstGeom prst="rect">
            <a:avLst/>
          </a:prstGeom>
        </p:spPr>
      </p:pic>
    </p:spTree>
    <p:extLst>
      <p:ext uri="{BB962C8B-B14F-4D97-AF65-F5344CB8AC3E}">
        <p14:creationId xmlns:p14="http://schemas.microsoft.com/office/powerpoint/2010/main" val="23342645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err="1"/>
              <a:t>Opacus</a:t>
            </a:r>
            <a:r>
              <a:rPr lang="en-US" altLang="zh-CN" dirty="0"/>
              <a:t> Usage</a:t>
            </a:r>
            <a:endParaRPr lang="en-US" dirty="0"/>
          </a:p>
        </p:txBody>
      </p:sp>
      <p:sp>
        <p:nvSpPr>
          <p:cNvPr id="3" name="Rectangle 2"/>
          <p:cNvSpPr/>
          <p:nvPr/>
        </p:nvSpPr>
        <p:spPr>
          <a:xfrm>
            <a:off x="213610" y="4131176"/>
            <a:ext cx="8716780" cy="1815882"/>
          </a:xfrm>
          <a:prstGeom prst="rect">
            <a:avLst/>
          </a:prstGeom>
        </p:spPr>
        <p:txBody>
          <a:bodyPr wrap="square">
            <a:spAutoFit/>
          </a:bodyPr>
          <a:lstStyle/>
          <a:p>
            <a:pPr algn="just"/>
            <a:r>
              <a:rPr lang="en-US" altLang="zh-CN" sz="2800" dirty="0" err="1">
                <a:latin typeface="Times New Roman" charset="0"/>
                <a:cs typeface="Times New Roman" charset="0"/>
              </a:rPr>
              <a:t>Opacus</a:t>
            </a:r>
            <a:r>
              <a:rPr lang="en-US" altLang="zh-CN" sz="2800" dirty="0">
                <a:latin typeface="Times New Roman" charset="0"/>
                <a:cs typeface="Times New Roman" charset="0"/>
              </a:rPr>
              <a:t> provides a high-level </a:t>
            </a:r>
            <a:r>
              <a:rPr lang="en-US" altLang="zh-CN" sz="2800" b="1" dirty="0">
                <a:latin typeface="Times New Roman" charset="0"/>
                <a:cs typeface="Times New Roman" charset="0"/>
              </a:rPr>
              <a:t>encapsulation </a:t>
            </a:r>
            <a:r>
              <a:rPr lang="en-US" altLang="zh-CN" sz="2800" dirty="0">
                <a:latin typeface="Times New Roman" charset="0"/>
                <a:cs typeface="Times New Roman" charset="0"/>
              </a:rPr>
              <a:t>of your model, optimizer and </a:t>
            </a:r>
            <a:r>
              <a:rPr lang="en-US" altLang="zh-CN" sz="2800" dirty="0" err="1">
                <a:latin typeface="Times New Roman" charset="0"/>
                <a:cs typeface="Times New Roman" charset="0"/>
              </a:rPr>
              <a:t>dataloader</a:t>
            </a:r>
            <a:r>
              <a:rPr lang="en-US" altLang="zh-CN" sz="2800" dirty="0">
                <a:latin typeface="Times New Roman" charset="0"/>
                <a:cs typeface="Times New Roman" charset="0"/>
              </a:rPr>
              <a:t>. We do not need to modify the gradients to perform a differential privacy optimization of networks.</a:t>
            </a:r>
            <a:endParaRPr lang="en-US" sz="2800" dirty="0">
              <a:latin typeface="Times New Roman" charset="0"/>
              <a:cs typeface="Times New Roman" charset="0"/>
            </a:endParaRPr>
          </a:p>
        </p:txBody>
      </p:sp>
      <p:pic>
        <p:nvPicPr>
          <p:cNvPr id="7" name="图片 6" descr="图形用户界面, 文本, 应用程序&#10;&#10;描述已自动生成">
            <a:extLst>
              <a:ext uri="{FF2B5EF4-FFF2-40B4-BE49-F238E27FC236}">
                <a16:creationId xmlns:a16="http://schemas.microsoft.com/office/drawing/2014/main" id="{7FF0C010-AC72-4439-AC91-E955FC054590}"/>
              </a:ext>
            </a:extLst>
          </p:cNvPr>
          <p:cNvPicPr>
            <a:picLocks noChangeAspect="1"/>
          </p:cNvPicPr>
          <p:nvPr/>
        </p:nvPicPr>
        <p:blipFill>
          <a:blip r:embed="rId2"/>
          <a:stretch>
            <a:fillRect/>
          </a:stretch>
        </p:blipFill>
        <p:spPr>
          <a:xfrm>
            <a:off x="1271961" y="1260475"/>
            <a:ext cx="6600077" cy="2734012"/>
          </a:xfrm>
          <a:prstGeom prst="rect">
            <a:avLst/>
          </a:prstGeom>
        </p:spPr>
      </p:pic>
    </p:spTree>
    <p:extLst>
      <p:ext uri="{BB962C8B-B14F-4D97-AF65-F5344CB8AC3E}">
        <p14:creationId xmlns:p14="http://schemas.microsoft.com/office/powerpoint/2010/main" val="24535137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15344" y="2506774"/>
            <a:ext cx="8229600" cy="1143000"/>
          </a:xfrm>
        </p:spPr>
        <p:txBody>
          <a:bodyPr/>
          <a:lstStyle/>
          <a:p>
            <a:pPr algn="ctr"/>
            <a:r>
              <a:rPr kumimoji="1" lang="en-US" altLang="zh-CN" sz="3200" dirty="0" err="1"/>
              <a:t>opacus.PrivacyEngine</a:t>
            </a:r>
            <a:endParaRPr kumimoji="1" lang="zh-CN" altLang="en-US" sz="3200" dirty="0"/>
          </a:p>
        </p:txBody>
      </p:sp>
      <p:sp>
        <p:nvSpPr>
          <p:cNvPr id="4" name="Rectangle 3">
            <a:extLst>
              <a:ext uri="{FF2B5EF4-FFF2-40B4-BE49-F238E27FC236}">
                <a16:creationId xmlns:a16="http://schemas.microsoft.com/office/drawing/2014/main" id="{1007B8C3-3C64-9353-541C-E8C6CA30A81B}"/>
              </a:ext>
            </a:extLst>
          </p:cNvPr>
          <p:cNvSpPr/>
          <p:nvPr/>
        </p:nvSpPr>
        <p:spPr>
          <a:xfrm>
            <a:off x="322239" y="5903052"/>
            <a:ext cx="8415810" cy="369332"/>
          </a:xfrm>
          <a:prstGeom prst="rect">
            <a:avLst/>
          </a:prstGeom>
        </p:spPr>
        <p:txBody>
          <a:bodyPr wrap="square">
            <a:spAutoFit/>
          </a:bodyPr>
          <a:lstStyle/>
          <a:p>
            <a:r>
              <a:rPr lang="en-US" dirty="0">
                <a:latin typeface="Times New Roman" panose="02020603050405020304" pitchFamily="18" charset="0"/>
                <a:cs typeface="Times New Roman" panose="02020603050405020304" pitchFamily="18" charset="0"/>
              </a:rPr>
              <a:t>https://opacus.ai/api/privacy_engine.html</a:t>
            </a:r>
          </a:p>
        </p:txBody>
      </p:sp>
      <p:pic>
        <p:nvPicPr>
          <p:cNvPr id="6" name="图片 5" descr="文本&#10;&#10;中度可信度描述已自动生成">
            <a:extLst>
              <a:ext uri="{FF2B5EF4-FFF2-40B4-BE49-F238E27FC236}">
                <a16:creationId xmlns:a16="http://schemas.microsoft.com/office/drawing/2014/main" id="{5EB98B41-8D4F-4C7B-9EF1-803CD52D84B0}"/>
              </a:ext>
            </a:extLst>
          </p:cNvPr>
          <p:cNvPicPr>
            <a:picLocks noChangeAspect="1"/>
          </p:cNvPicPr>
          <p:nvPr/>
        </p:nvPicPr>
        <p:blipFill>
          <a:blip r:embed="rId2"/>
          <a:stretch>
            <a:fillRect/>
          </a:stretch>
        </p:blipFill>
        <p:spPr>
          <a:xfrm>
            <a:off x="787412" y="3415368"/>
            <a:ext cx="7569175" cy="765928"/>
          </a:xfrm>
          <a:prstGeom prst="rect">
            <a:avLst/>
          </a:prstGeom>
        </p:spPr>
      </p:pic>
    </p:spTree>
    <p:extLst>
      <p:ext uri="{BB962C8B-B14F-4D97-AF65-F5344CB8AC3E}">
        <p14:creationId xmlns:p14="http://schemas.microsoft.com/office/powerpoint/2010/main" val="27974848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err="1"/>
              <a:t>Opacus</a:t>
            </a:r>
            <a:r>
              <a:rPr lang="en-US" altLang="zh-CN" dirty="0"/>
              <a:t> Privacy Engine Class</a:t>
            </a:r>
            <a:endParaRPr lang="en-US" dirty="0"/>
          </a:p>
        </p:txBody>
      </p:sp>
      <p:sp>
        <p:nvSpPr>
          <p:cNvPr id="3" name="Rectangle 2"/>
          <p:cNvSpPr/>
          <p:nvPr/>
        </p:nvSpPr>
        <p:spPr>
          <a:xfrm>
            <a:off x="213609" y="4242637"/>
            <a:ext cx="8716780" cy="2246769"/>
          </a:xfrm>
          <a:prstGeom prst="rect">
            <a:avLst/>
          </a:prstGeom>
        </p:spPr>
        <p:txBody>
          <a:bodyPr wrap="square">
            <a:spAutoFit/>
          </a:bodyPr>
          <a:lstStyle/>
          <a:p>
            <a:pPr algn="just"/>
            <a:r>
              <a:rPr lang="en-US" altLang="zh-CN" sz="2800" dirty="0">
                <a:latin typeface="Times New Roman" charset="0"/>
                <a:cs typeface="Times New Roman" charset="0"/>
              </a:rPr>
              <a:t>Parameters of class </a:t>
            </a:r>
            <a:r>
              <a:rPr lang="en-US" altLang="zh-CN" sz="2800" dirty="0" err="1">
                <a:latin typeface="Times New Roman" charset="0"/>
                <a:cs typeface="Times New Roman" charset="0"/>
              </a:rPr>
              <a:t>PrivacyEngine</a:t>
            </a:r>
            <a:r>
              <a:rPr lang="en-US" altLang="zh-CN" sz="2800" dirty="0">
                <a:latin typeface="Times New Roman" charset="0"/>
                <a:cs typeface="Times New Roman" charset="0"/>
              </a:rPr>
              <a:t>:</a:t>
            </a:r>
          </a:p>
          <a:p>
            <a:pPr marL="457200" indent="-457200" algn="just">
              <a:buFont typeface="Arial" panose="020B0604020202020204" pitchFamily="34" charset="0"/>
              <a:buChar char="•"/>
            </a:pPr>
            <a:r>
              <a:rPr lang="en-US" altLang="zh-CN" sz="2800" b="1" dirty="0">
                <a:latin typeface="Times New Roman" charset="0"/>
                <a:cs typeface="Times New Roman" charset="0"/>
              </a:rPr>
              <a:t>Accountant</a:t>
            </a:r>
            <a:r>
              <a:rPr lang="en-US" altLang="zh-CN" sz="2800" dirty="0">
                <a:latin typeface="Times New Roman" charset="0"/>
                <a:cs typeface="Times New Roman" charset="0"/>
              </a:rPr>
              <a:t>: Accounting mechanism, currently support </a:t>
            </a:r>
            <a:r>
              <a:rPr lang="en-US" altLang="zh-CN" sz="2800" dirty="0" err="1">
                <a:latin typeface="Times New Roman" charset="0"/>
                <a:cs typeface="Times New Roman" charset="0"/>
              </a:rPr>
              <a:t>rdp</a:t>
            </a:r>
            <a:r>
              <a:rPr lang="en-US" altLang="zh-CN" sz="2800" dirty="0">
                <a:latin typeface="Times New Roman" charset="0"/>
                <a:cs typeface="Times New Roman" charset="0"/>
              </a:rPr>
              <a:t> (</a:t>
            </a:r>
            <a:r>
              <a:rPr lang="en-US" altLang="zh-CN" sz="2800" dirty="0" err="1">
                <a:latin typeface="Times New Roman" charset="0"/>
                <a:cs typeface="Times New Roman" charset="0"/>
              </a:rPr>
              <a:t>RDPAccountatnt</a:t>
            </a:r>
            <a:r>
              <a:rPr lang="en-US" altLang="zh-CN" sz="2800" dirty="0">
                <a:latin typeface="Times New Roman" charset="0"/>
                <a:cs typeface="Times New Roman" charset="0"/>
              </a:rPr>
              <a:t>) and </a:t>
            </a:r>
            <a:r>
              <a:rPr lang="en-US" altLang="zh-CN" sz="2800" dirty="0" err="1">
                <a:latin typeface="Times New Roman" charset="0"/>
                <a:cs typeface="Times New Roman" charset="0"/>
              </a:rPr>
              <a:t>gdp</a:t>
            </a:r>
            <a:r>
              <a:rPr lang="en-US" altLang="zh-CN" sz="2800" dirty="0">
                <a:latin typeface="Times New Roman" charset="0"/>
                <a:cs typeface="Times New Roman" charset="0"/>
              </a:rPr>
              <a:t> (</a:t>
            </a:r>
            <a:r>
              <a:rPr lang="en-US" altLang="zh-CN" sz="2800" dirty="0" err="1">
                <a:latin typeface="Times New Roman" charset="0"/>
                <a:cs typeface="Times New Roman" charset="0"/>
              </a:rPr>
              <a:t>GaussianAccountant</a:t>
            </a:r>
            <a:r>
              <a:rPr lang="en-US" altLang="zh-CN" sz="2800" dirty="0">
                <a:latin typeface="Times New Roman" charset="0"/>
                <a:cs typeface="Times New Roman" charset="0"/>
              </a:rPr>
              <a:t>)</a:t>
            </a:r>
          </a:p>
          <a:p>
            <a:pPr marL="457200" indent="-457200" algn="just">
              <a:buFont typeface="Arial" panose="020B0604020202020204" pitchFamily="34" charset="0"/>
              <a:buChar char="•"/>
            </a:pPr>
            <a:r>
              <a:rPr lang="en-US" sz="2800" b="1" dirty="0" err="1">
                <a:latin typeface="Times New Roman" charset="0"/>
                <a:cs typeface="Times New Roman" charset="0"/>
              </a:rPr>
              <a:t>Secure_mode</a:t>
            </a:r>
            <a:r>
              <a:rPr lang="en-US" sz="2800" dirty="0">
                <a:latin typeface="Times New Roman" charset="0"/>
                <a:cs typeface="Times New Roman" charset="0"/>
              </a:rPr>
              <a:t>: If c</a:t>
            </a:r>
            <a:r>
              <a:rPr lang="en-US" altLang="zh-CN" sz="2800" dirty="0">
                <a:latin typeface="Times New Roman" charset="0"/>
                <a:cs typeface="Times New Roman" charset="0"/>
              </a:rPr>
              <a:t>ryptographically strong DP guarantee is required.</a:t>
            </a:r>
            <a:endParaRPr lang="en-US" sz="2800" dirty="0">
              <a:latin typeface="Times New Roman" charset="0"/>
              <a:cs typeface="Times New Roman" charset="0"/>
            </a:endParaRPr>
          </a:p>
        </p:txBody>
      </p:sp>
      <p:pic>
        <p:nvPicPr>
          <p:cNvPr id="7" name="图片 6" descr="文本&#10;&#10;中度可信度描述已自动生成">
            <a:extLst>
              <a:ext uri="{FF2B5EF4-FFF2-40B4-BE49-F238E27FC236}">
                <a16:creationId xmlns:a16="http://schemas.microsoft.com/office/drawing/2014/main" id="{7920424A-DBCB-43AE-9EB6-22FF7AB6DEBC}"/>
              </a:ext>
            </a:extLst>
          </p:cNvPr>
          <p:cNvPicPr>
            <a:picLocks noChangeAspect="1"/>
          </p:cNvPicPr>
          <p:nvPr/>
        </p:nvPicPr>
        <p:blipFill>
          <a:blip r:embed="rId3"/>
          <a:stretch>
            <a:fillRect/>
          </a:stretch>
        </p:blipFill>
        <p:spPr>
          <a:xfrm>
            <a:off x="787412" y="941494"/>
            <a:ext cx="7569175" cy="765928"/>
          </a:xfrm>
          <a:prstGeom prst="rect">
            <a:avLst/>
          </a:prstGeom>
        </p:spPr>
      </p:pic>
      <p:pic>
        <p:nvPicPr>
          <p:cNvPr id="9" name="图片 8" descr="文本&#10;&#10;描述已自动生成">
            <a:extLst>
              <a:ext uri="{FF2B5EF4-FFF2-40B4-BE49-F238E27FC236}">
                <a16:creationId xmlns:a16="http://schemas.microsoft.com/office/drawing/2014/main" id="{BBB004D6-523C-4300-8107-AC3F6DA6357A}"/>
              </a:ext>
            </a:extLst>
          </p:cNvPr>
          <p:cNvPicPr>
            <a:picLocks noChangeAspect="1"/>
          </p:cNvPicPr>
          <p:nvPr/>
        </p:nvPicPr>
        <p:blipFill>
          <a:blip r:embed="rId4"/>
          <a:stretch>
            <a:fillRect/>
          </a:stretch>
        </p:blipFill>
        <p:spPr>
          <a:xfrm>
            <a:off x="787412" y="1707422"/>
            <a:ext cx="6125430" cy="2476846"/>
          </a:xfrm>
          <a:prstGeom prst="rect">
            <a:avLst/>
          </a:prstGeom>
        </p:spPr>
      </p:pic>
    </p:spTree>
    <p:extLst>
      <p:ext uri="{BB962C8B-B14F-4D97-AF65-F5344CB8AC3E}">
        <p14:creationId xmlns:p14="http://schemas.microsoft.com/office/powerpoint/2010/main" val="24550428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err="1"/>
              <a:t>Opacus</a:t>
            </a:r>
            <a:r>
              <a:rPr lang="en-US" altLang="zh-CN" dirty="0"/>
              <a:t> Privacy Engine Functions </a:t>
            </a:r>
            <a:endParaRPr lang="en-US" dirty="0">
              <a:latin typeface="Courier" pitchFamily="2" charset="0"/>
            </a:endParaRPr>
          </a:p>
        </p:txBody>
      </p:sp>
      <p:sp>
        <p:nvSpPr>
          <p:cNvPr id="3" name="Rectangle 2"/>
          <p:cNvSpPr/>
          <p:nvPr/>
        </p:nvSpPr>
        <p:spPr>
          <a:xfrm>
            <a:off x="213610" y="2727853"/>
            <a:ext cx="8716780" cy="2246769"/>
          </a:xfrm>
          <a:prstGeom prst="rect">
            <a:avLst/>
          </a:prstGeom>
        </p:spPr>
        <p:txBody>
          <a:bodyPr wrap="square">
            <a:spAutoFit/>
          </a:bodyPr>
          <a:lstStyle/>
          <a:p>
            <a:pPr algn="just"/>
            <a:r>
              <a:rPr lang="en-US" altLang="zh-CN" sz="2800" dirty="0">
                <a:latin typeface="Times New Roman" charset="0"/>
                <a:cs typeface="Times New Roman" charset="0"/>
              </a:rPr>
              <a:t>Add privacy-related responsibilities to the main </a:t>
            </a:r>
            <a:r>
              <a:rPr lang="en-US" altLang="zh-CN" sz="2800" dirty="0" err="1">
                <a:latin typeface="Times New Roman" charset="0"/>
                <a:cs typeface="Times New Roman" charset="0"/>
              </a:rPr>
              <a:t>Pytorch</a:t>
            </a:r>
            <a:r>
              <a:rPr lang="en-US" altLang="zh-CN" sz="2800" dirty="0">
                <a:latin typeface="Times New Roman" charset="0"/>
                <a:cs typeface="Times New Roman" charset="0"/>
              </a:rPr>
              <a:t> training objects: model, optimizer, and the data loader.</a:t>
            </a:r>
          </a:p>
          <a:p>
            <a:pPr algn="just"/>
            <a:endParaRPr lang="en-US" sz="2800" dirty="0">
              <a:latin typeface="Times New Roman" charset="0"/>
              <a:cs typeface="Times New Roman" charset="0"/>
            </a:endParaRPr>
          </a:p>
          <a:p>
            <a:pPr algn="just"/>
            <a:r>
              <a:rPr lang="en-US" altLang="zh-CN" sz="2800" dirty="0">
                <a:latin typeface="Times New Roman" charset="0"/>
                <a:cs typeface="Times New Roman" charset="0"/>
              </a:rPr>
              <a:t>All of the returned objects act just like their non-private counterparts passed as arguments, but with added DP tasks.</a:t>
            </a:r>
          </a:p>
        </p:txBody>
      </p:sp>
      <p:pic>
        <p:nvPicPr>
          <p:cNvPr id="8" name="图片 7" descr="文本&#10;&#10;描述已自动生成">
            <a:extLst>
              <a:ext uri="{FF2B5EF4-FFF2-40B4-BE49-F238E27FC236}">
                <a16:creationId xmlns:a16="http://schemas.microsoft.com/office/drawing/2014/main" id="{3369D1B9-0CF8-4255-987B-C016DE9ECC2E}"/>
              </a:ext>
            </a:extLst>
          </p:cNvPr>
          <p:cNvPicPr>
            <a:picLocks noChangeAspect="1"/>
          </p:cNvPicPr>
          <p:nvPr/>
        </p:nvPicPr>
        <p:blipFill>
          <a:blip r:embed="rId2"/>
          <a:stretch>
            <a:fillRect/>
          </a:stretch>
        </p:blipFill>
        <p:spPr>
          <a:xfrm>
            <a:off x="353173" y="1422664"/>
            <a:ext cx="8437654" cy="1143000"/>
          </a:xfrm>
          <a:prstGeom prst="rect">
            <a:avLst/>
          </a:prstGeom>
        </p:spPr>
      </p:pic>
    </p:spTree>
    <p:extLst>
      <p:ext uri="{BB962C8B-B14F-4D97-AF65-F5344CB8AC3E}">
        <p14:creationId xmlns:p14="http://schemas.microsoft.com/office/powerpoint/2010/main" val="3829498321"/>
      </p:ext>
    </p:extLst>
  </p:cSld>
  <p:clrMapOvr>
    <a:masterClrMapping/>
  </p:clrMapOvr>
</p:sld>
</file>

<file path=ppt/theme/theme1.xml><?xml version="1.0" encoding="utf-8"?>
<a:theme xmlns:a="http://schemas.openxmlformats.org/drawingml/2006/main" name="PPT-template-standard_August15">
  <a:themeElements>
    <a:clrScheme name="The University of Sydney_Color Theme">
      <a:dk1>
        <a:sysClr val="windowText" lastClr="000000"/>
      </a:dk1>
      <a:lt1>
        <a:sysClr val="window" lastClr="FFFFFF"/>
      </a:lt1>
      <a:dk2>
        <a:srgbClr val="0148A4"/>
      </a:dk2>
      <a:lt2>
        <a:srgbClr val="EEECE1"/>
      </a:lt2>
      <a:accent1>
        <a:srgbClr val="E64626"/>
      </a:accent1>
      <a:accent2>
        <a:srgbClr val="EF8025"/>
      </a:accent2>
      <a:accent3>
        <a:srgbClr val="FFB800"/>
      </a:accent3>
      <a:accent4>
        <a:srgbClr val="5C923E"/>
      </a:accent4>
      <a:accent5>
        <a:srgbClr val="5496DB"/>
      </a:accent5>
      <a:accent6>
        <a:srgbClr val="0148A4"/>
      </a:accent6>
      <a:hlink>
        <a:srgbClr val="E64626"/>
      </a:hlink>
      <a:folHlink>
        <a:srgbClr val="F05133"/>
      </a:folHlink>
    </a:clrScheme>
    <a:fontScheme name="Median">
      <a:majorFont>
        <a:latin typeface="Tw Cen MT"/>
        <a:ea typeface=""/>
        <a:cs typeface=""/>
        <a:font script="Grek" typeface="Calibri"/>
        <a:font script="Cyrl" typeface="Calibri"/>
        <a:font script="Jpan" typeface="ＭＳ Ｐゴシック"/>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w Cen MT"/>
        <a:ea typeface=""/>
        <a:cs typeface=""/>
        <a:font script="Grek" typeface="Calibri"/>
        <a:font script="Cyrl" typeface="Calibri"/>
        <a:font script="Jpan" typeface="ＭＳ Ｐゴシック"/>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PPT-template-standard_June16 (2)</Template>
  <TotalTime>1926</TotalTime>
  <Words>1250</Words>
  <Application>Microsoft Macintosh PowerPoint</Application>
  <PresentationFormat>On-screen Show (4:3)</PresentationFormat>
  <Paragraphs>167</Paragraphs>
  <Slides>35</Slides>
  <Notes>7</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35</vt:i4>
      </vt:variant>
    </vt:vector>
  </HeadingPairs>
  <TitlesOfParts>
    <vt:vector size="45" baseType="lpstr">
      <vt:lpstr>等线</vt:lpstr>
      <vt:lpstr>source-serif-pro</vt:lpstr>
      <vt:lpstr>Arial</vt:lpstr>
      <vt:lpstr>Arial</vt:lpstr>
      <vt:lpstr>Courier</vt:lpstr>
      <vt:lpstr>Lucida Grande</vt:lpstr>
      <vt:lpstr>Montserrat</vt:lpstr>
      <vt:lpstr>Times New Roman</vt:lpstr>
      <vt:lpstr>Tw Cen MT</vt:lpstr>
      <vt:lpstr>PPT-template-standard_August15</vt:lpstr>
      <vt:lpstr>Opacus and PySyft Package Use Example</vt:lpstr>
      <vt:lpstr>Differential Privacy with Opacus</vt:lpstr>
      <vt:lpstr>Differential Privacy with Opacus</vt:lpstr>
      <vt:lpstr>Opacus Introduction</vt:lpstr>
      <vt:lpstr>Opacus Installation</vt:lpstr>
      <vt:lpstr>Opacus Usage</vt:lpstr>
      <vt:lpstr>opacus.PrivacyEngine</vt:lpstr>
      <vt:lpstr>Opacus Privacy Engine Class</vt:lpstr>
      <vt:lpstr>Opacus Privacy Engine Functions </vt:lpstr>
      <vt:lpstr>Opacus Privacy Engine Functions</vt:lpstr>
      <vt:lpstr>Opacus Privacy Engine Functions</vt:lpstr>
      <vt:lpstr>Opacus Privacy Engine Functions</vt:lpstr>
      <vt:lpstr>Opacus Privacy Engine Functions</vt:lpstr>
      <vt:lpstr>Opacus Privacy Engine Functions</vt:lpstr>
      <vt:lpstr>Opacus Privacy Engine Functions</vt:lpstr>
      <vt:lpstr>Opacus Privacy Engine Functions</vt:lpstr>
      <vt:lpstr>Opacus Privacy Engine Functions</vt:lpstr>
      <vt:lpstr>Opacus Privacy Engine Functions</vt:lpstr>
      <vt:lpstr>Opacus Privacy Engine Functions</vt:lpstr>
      <vt:lpstr>Opacus Privacy Engine Functions</vt:lpstr>
      <vt:lpstr>Opacus Privacy Engine Example</vt:lpstr>
      <vt:lpstr>Opacus Privacy Engine Example</vt:lpstr>
      <vt:lpstr>Differential Privacy with Opacus</vt:lpstr>
      <vt:lpstr>Differential Privacy with Opacus</vt:lpstr>
      <vt:lpstr>Syft Introduction</vt:lpstr>
      <vt:lpstr>Federated Learning with Syft</vt:lpstr>
      <vt:lpstr>Syft Installation</vt:lpstr>
      <vt:lpstr>Syft Functions</vt:lpstr>
      <vt:lpstr>Syft Functions Examples</vt:lpstr>
      <vt:lpstr>Syft Functions Examples</vt:lpstr>
      <vt:lpstr>Syft Functions Examples</vt:lpstr>
      <vt:lpstr>Syft.FederatedDataLoader</vt:lpstr>
      <vt:lpstr>Syft with Federated Learning Example</vt:lpstr>
      <vt:lpstr>Syft with Federated Learning Example</vt:lpstr>
      <vt:lpstr>Syft with Federated Learning Example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Optimization for Training Deep Models</dc:title>
  <dc:creator>erkun yang</dc:creator>
  <cp:lastModifiedBy>Microsoft Office User</cp:lastModifiedBy>
  <cp:revision>359</cp:revision>
  <cp:lastPrinted>2019-04-03T06:45:03Z</cp:lastPrinted>
  <dcterms:created xsi:type="dcterms:W3CDTF">2017-07-16T19:13:35Z</dcterms:created>
  <dcterms:modified xsi:type="dcterms:W3CDTF">2022-10-18T05:37:13Z</dcterms:modified>
</cp:coreProperties>
</file>